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8" r:id="rId1"/>
    <p:sldMasterId id="2147483729" r:id="rId2"/>
    <p:sldMasterId id="2147483730" r:id="rId3"/>
    <p:sldMasterId id="2147483731" r:id="rId4"/>
    <p:sldMasterId id="2147483732" r:id="rId5"/>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17" name="Google Shape;11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3" name="Google Shape;12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6" name="Google Shape;13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2" name="Google Shape;13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8" name="Google Shape;13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4" name="Google Shape;133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3" name="Google Shape;11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9" name="Google Shape;11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35" name="Google Shape;113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42" name="Google Shape;114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9" name="Google Shape;114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1" name="Google Shape;11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7" name="Google Shape;11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2" name="Google Shape;124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hyperlink" Target="http://www.capgemini.com/"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hyperlink" Target="http://www.capgemini.com/" TargetMode="Externa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 name="Google Shape;13;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4" name="Google Shape;14;p2"/>
          <p:cNvSpPr txBox="1">
            <a:spLocks noGrp="1"/>
          </p:cNvSpPr>
          <p:nvPr>
            <p:ph type="body" idx="1"/>
          </p:nvPr>
        </p:nvSpPr>
        <p:spPr>
          <a:xfrm>
            <a:off x="6522826" y="1844824"/>
            <a:ext cx="5261187" cy="1182207"/>
          </a:xfrm>
          <a:prstGeom prst="rect">
            <a:avLst/>
          </a:prstGeom>
          <a:noFill/>
          <a:ln>
            <a:noFill/>
          </a:ln>
        </p:spPr>
        <p:txBody>
          <a:bodyPr spcFirstLastPara="1" wrap="square" lIns="91425" tIns="45700" rIns="91425" bIns="45700" anchor="b" anchorCtr="0">
            <a:normAutofit/>
          </a:bodyPr>
          <a:lstStyle>
            <a:lvl1pPr marL="457200" lvl="0" indent="-228600" algn="r">
              <a:lnSpc>
                <a:spcPct val="115384"/>
              </a:lnSpc>
              <a:spcBef>
                <a:spcPts val="1000"/>
              </a:spcBef>
              <a:spcAft>
                <a:spcPts val="0"/>
              </a:spcAft>
              <a:buClr>
                <a:schemeClr val="accent2"/>
              </a:buClr>
              <a:buSzPts val="2600"/>
              <a:buNone/>
              <a:defRPr sz="2600">
                <a:solidFill>
                  <a:schemeClr val="accent2"/>
                </a:solidFill>
              </a:defRPr>
            </a:lvl1pPr>
            <a:lvl2pPr marL="914400" lvl="1" indent="-228600" algn="l">
              <a:lnSpc>
                <a:spcPct val="90000"/>
              </a:lnSpc>
              <a:spcBef>
                <a:spcPts val="500"/>
              </a:spcBef>
              <a:spcAft>
                <a:spcPts val="0"/>
              </a:spcAft>
              <a:buClr>
                <a:schemeClr val="lt1"/>
              </a:buClr>
              <a:buSzPts val="6000"/>
              <a:buNone/>
              <a:defRPr sz="6000">
                <a:solidFill>
                  <a:schemeClr val="lt1"/>
                </a:solidFil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 name="Google Shape;15;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a:spLocks noGrp="1"/>
          </p:cNvSpPr>
          <p:nvPr>
            <p:ph type="pic" idx="2"/>
          </p:nvPr>
        </p:nvSpPr>
        <p:spPr>
          <a:xfrm>
            <a:off x="5183188" y="987425"/>
            <a:ext cx="6172200" cy="4873625"/>
          </a:xfrm>
          <a:prstGeom prst="rect">
            <a:avLst/>
          </a:prstGeom>
          <a:noFill/>
          <a:ln>
            <a:noFill/>
          </a:ln>
        </p:spPr>
      </p:sp>
      <p:sp>
        <p:nvSpPr>
          <p:cNvPr id="69" name="Google Shape;69;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111"/>
        <p:cNvGrpSpPr/>
        <p:nvPr/>
      </p:nvGrpSpPr>
      <p:grpSpPr>
        <a:xfrm>
          <a:off x="0" y="0"/>
          <a:ext cx="0" cy="0"/>
          <a:chOff x="0" y="0"/>
          <a:chExt cx="0" cy="0"/>
        </a:xfrm>
      </p:grpSpPr>
      <p:sp>
        <p:nvSpPr>
          <p:cNvPr id="112" name="Google Shape;112;p15"/>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113" name="Google Shape;113;p15"/>
          <p:cNvPicPr preferRelativeResize="0"/>
          <p:nvPr/>
        </p:nvPicPr>
        <p:blipFill rotWithShape="1">
          <a:blip r:embed="rId2">
            <a:alphaModFix/>
          </a:blip>
          <a:srcRect l="2839" r="32418"/>
          <a:stretch/>
        </p:blipFill>
        <p:spPr>
          <a:xfrm>
            <a:off x="4253790" y="-2148"/>
            <a:ext cx="7938210" cy="6898276"/>
          </a:xfrm>
          <a:prstGeom prst="rect">
            <a:avLst/>
          </a:prstGeom>
          <a:noFill/>
          <a:ln>
            <a:noFill/>
          </a:ln>
        </p:spPr>
      </p:pic>
      <p:sp>
        <p:nvSpPr>
          <p:cNvPr id="114" name="Google Shape;114;p15"/>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5"/>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sp>
        <p:nvSpPr>
          <p:cNvPr id="117" name="Google Shape;117;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cxnSp>
        <p:nvCxnSpPr>
          <p:cNvPr id="118" name="Google Shape;118;p15"/>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19" name="Google Shape;119;p1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120"/>
        <p:cNvGrpSpPr/>
        <p:nvPr/>
      </p:nvGrpSpPr>
      <p:grpSpPr>
        <a:xfrm>
          <a:off x="0" y="0"/>
          <a:ext cx="0" cy="0"/>
          <a:chOff x="0" y="0"/>
          <a:chExt cx="0" cy="0"/>
        </a:xfrm>
      </p:grpSpPr>
      <p:sp>
        <p:nvSpPr>
          <p:cNvPr id="121" name="Google Shape;121;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22" name="Google Shape;122;p1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3" name="Google Shape;123;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24" name="Google Shape;124;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125"/>
        <p:cNvGrpSpPr/>
        <p:nvPr/>
      </p:nvGrpSpPr>
      <p:grpSpPr>
        <a:xfrm>
          <a:off x="0" y="0"/>
          <a:ext cx="0" cy="0"/>
          <a:chOff x="0" y="0"/>
          <a:chExt cx="0" cy="0"/>
        </a:xfrm>
      </p:grpSpPr>
      <p:sp>
        <p:nvSpPr>
          <p:cNvPr id="126" name="Google Shape;126;p1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7" name="Google Shape;127;p17"/>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nvGrpSpPr>
          <p:cNvPr id="128" name="Google Shape;128;p17"/>
          <p:cNvGrpSpPr/>
          <p:nvPr/>
        </p:nvGrpSpPr>
        <p:grpSpPr>
          <a:xfrm>
            <a:off x="4979035" y="2404110"/>
            <a:ext cx="735013" cy="682321"/>
            <a:chOff x="5662614" y="3032124"/>
            <a:chExt cx="863600" cy="801689"/>
          </a:xfrm>
        </p:grpSpPr>
        <p:sp>
          <p:nvSpPr>
            <p:cNvPr id="129" name="Google Shape;129;p17"/>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130" name="Google Shape;130;p17"/>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sp>
        <p:nvSpPr>
          <p:cNvPr id="131" name="Google Shape;131;p17"/>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Clr>
                <a:srgbClr val="000000"/>
              </a:buClr>
              <a:buSzPts val="900"/>
              <a:buFont typeface="Arial"/>
              <a:buNone/>
            </a:pPr>
            <a:r>
              <a:rPr lang="en-US" sz="900" b="0" i="0" u="none" strike="noStrike" cap="none">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b="0" i="0" u="none" strike="noStrike" cap="none">
                <a:solidFill>
                  <a:schemeClr val="accent1"/>
                </a:solidFill>
                <a:latin typeface="Verdana"/>
                <a:ea typeface="Verdana"/>
                <a:cs typeface="Verdana"/>
                <a:sym typeface="Verdana"/>
              </a:rPr>
              <a:t>the Collaborative Business Experience™</a:t>
            </a:r>
            <a:r>
              <a:rPr lang="en-US" sz="900" b="0" i="0" u="none" strike="noStrike" cap="none">
                <a:solidFill>
                  <a:schemeClr val="dk1"/>
                </a:solidFill>
                <a:latin typeface="Verdana"/>
                <a:ea typeface="Verdana"/>
                <a:cs typeface="Verdana"/>
                <a:sym typeface="Verdana"/>
              </a:rPr>
              <a:t>, and draws on </a:t>
            </a:r>
            <a:r>
              <a:rPr lang="en-US" sz="900" b="0" i="0" u="none" strike="noStrike" cap="none">
                <a:solidFill>
                  <a:schemeClr val="accent1"/>
                </a:solidFill>
                <a:latin typeface="Verdana"/>
                <a:ea typeface="Verdana"/>
                <a:cs typeface="Verdana"/>
                <a:sym typeface="Verdana"/>
              </a:rPr>
              <a:t>Rightshore</a:t>
            </a:r>
            <a:r>
              <a:rPr lang="en-US" sz="900" b="0" i="0" u="none" strike="noStrike" cap="none" baseline="30000">
                <a:solidFill>
                  <a:schemeClr val="accent1"/>
                </a:solidFill>
                <a:latin typeface="Verdana"/>
                <a:ea typeface="Verdana"/>
                <a:cs typeface="Verdana"/>
                <a:sym typeface="Verdana"/>
              </a:rPr>
              <a:t>®</a:t>
            </a:r>
            <a:r>
              <a:rPr lang="en-US" sz="900" b="0" i="0" u="none" strike="noStrike" cap="none">
                <a:solidFill>
                  <a:schemeClr val="dk1"/>
                </a:solidFill>
                <a:latin typeface="Verdana"/>
                <a:ea typeface="Verdana"/>
                <a:cs typeface="Verdana"/>
                <a:sym typeface="Verdana"/>
              </a:rPr>
              <a:t>, its worldwide delivery model.</a:t>
            </a:r>
            <a:endParaRPr sz="1400" b="0" i="0" u="none" strike="noStrike" cap="none">
              <a:solidFill>
                <a:srgbClr val="000000"/>
              </a:solidFill>
              <a:latin typeface="Arial"/>
              <a:ea typeface="Arial"/>
              <a:cs typeface="Arial"/>
              <a:sym typeface="Arial"/>
            </a:endParaRPr>
          </a:p>
        </p:txBody>
      </p:sp>
      <p:sp>
        <p:nvSpPr>
          <p:cNvPr id="132" name="Google Shape;132;p17"/>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Clr>
                <a:srgbClr val="000000"/>
              </a:buClr>
              <a:buSzPts val="1400"/>
              <a:buFont typeface="Arial"/>
              <a:buNone/>
            </a:pPr>
            <a:r>
              <a:rPr lang="en-US" sz="1400" b="0" i="0" u="none" strike="noStrike" cap="none">
                <a:solidFill>
                  <a:schemeClr val="accent1"/>
                </a:solidFill>
                <a:latin typeface="Verdana"/>
                <a:ea typeface="Verdana"/>
                <a:cs typeface="Verdana"/>
                <a:sym typeface="Verdana"/>
              </a:rPr>
              <a:t>About Capgemini</a:t>
            </a:r>
            <a:endParaRPr sz="1400" b="0" i="0" u="none" strike="noStrike" cap="none">
              <a:solidFill>
                <a:srgbClr val="000000"/>
              </a:solidFill>
              <a:latin typeface="Arial"/>
              <a:ea typeface="Arial"/>
              <a:cs typeface="Arial"/>
              <a:sym typeface="Arial"/>
            </a:endParaRPr>
          </a:p>
        </p:txBody>
      </p:sp>
      <p:sp>
        <p:nvSpPr>
          <p:cNvPr id="133" name="Google Shape;133;p17"/>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Clr>
                <a:srgbClr val="000000"/>
              </a:buClr>
              <a:buSzPts val="900"/>
              <a:buFont typeface="Arial"/>
              <a:buNone/>
            </a:pPr>
            <a:r>
              <a:rPr lang="en-US" sz="900" b="0" i="0" u="none" strike="noStrike" cap="none">
                <a:solidFill>
                  <a:schemeClr val="dk1"/>
                </a:solidFill>
                <a:latin typeface="Verdana"/>
                <a:ea typeface="Verdana"/>
                <a:cs typeface="Verdana"/>
                <a:sym typeface="Verdana"/>
              </a:rPr>
              <a:t>Learn more about us at</a:t>
            </a:r>
            <a:endParaRPr sz="1400" b="0" i="0" u="none" strike="noStrike" cap="none">
              <a:solidFill>
                <a:srgbClr val="000000"/>
              </a:solidFill>
              <a:latin typeface="Arial"/>
              <a:ea typeface="Arial"/>
              <a:cs typeface="Arial"/>
              <a:sym typeface="Arial"/>
            </a:endParaRPr>
          </a:p>
          <a:p>
            <a:pPr marL="0" marR="0" lvl="0" indent="0" algn="just" rtl="0">
              <a:lnSpc>
                <a:spcPct val="85714"/>
              </a:lnSpc>
              <a:spcBef>
                <a:spcPts val="600"/>
              </a:spcBef>
              <a:spcAft>
                <a:spcPts val="0"/>
              </a:spcAft>
              <a:buClr>
                <a:srgbClr val="000000"/>
              </a:buClr>
              <a:buSzPts val="1400"/>
              <a:buFont typeface="Arial"/>
              <a:buNone/>
            </a:pPr>
            <a:r>
              <a:rPr lang="en-US" sz="1400" b="0" i="0" u="none" strike="noStrike" cap="none">
                <a:solidFill>
                  <a:schemeClr val="accent2"/>
                </a:solidFill>
                <a:latin typeface="Verdana"/>
                <a:ea typeface="Verdana"/>
                <a:cs typeface="Verdana"/>
                <a:sym typeface="Verdana"/>
              </a:rPr>
              <a:t>www.capgemini.com</a:t>
            </a:r>
            <a:endParaRPr sz="1400" b="0" i="0" u="none" strike="noStrike" cap="none">
              <a:solidFill>
                <a:srgbClr val="000000"/>
              </a:solidFill>
              <a:latin typeface="Arial"/>
              <a:ea typeface="Arial"/>
              <a:cs typeface="Arial"/>
              <a:sym typeface="Arial"/>
            </a:endParaRPr>
          </a:p>
        </p:txBody>
      </p:sp>
      <p:pic>
        <p:nvPicPr>
          <p:cNvPr id="134" name="Google Shape;134;p17"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135" name="Google Shape;135;p17"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136" name="Google Shape;136;p17"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137" name="Google Shape;137;p17"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138" name="Google Shape;138;p17"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139" name="Google Shape;139;p17"/>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This message contains information that may be privileged or confidential and is the property of the Capgemini Group.</a:t>
            </a:r>
            <a:br>
              <a:rPr lang="en-US" sz="800" b="0" i="0" u="none" strike="noStrike" cap="none">
                <a:solidFill>
                  <a:schemeClr val="lt1"/>
                </a:solidFill>
                <a:latin typeface="Verdana"/>
                <a:ea typeface="Verdana"/>
                <a:cs typeface="Verdana"/>
                <a:sym typeface="Verdana"/>
              </a:rPr>
            </a:br>
            <a:r>
              <a:rPr lang="en-US" sz="800" b="0" i="0" u="none" strike="noStrike" cap="none">
                <a:solidFill>
                  <a:schemeClr val="lt1"/>
                </a:solidFill>
                <a:latin typeface="Arial"/>
                <a:ea typeface="Arial"/>
                <a:cs typeface="Arial"/>
                <a:sym typeface="Arial"/>
              </a:rPr>
              <a:t>Copyright © 2017 Capgemini. All rights reserved.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800"/>
              <a:buFont typeface="Arial"/>
              <a:buNone/>
            </a:pPr>
            <a:r>
              <a:rPr lang="en-US" sz="800" b="0" i="0" u="none" strike="noStrike" cap="none">
                <a:solidFill>
                  <a:schemeClr val="lt1"/>
                </a:solidFill>
                <a:latin typeface="Arial"/>
                <a:ea typeface="Arial"/>
                <a:cs typeface="Arial"/>
                <a:sym typeface="Arial"/>
              </a:rPr>
              <a:t>Rightshore</a:t>
            </a:r>
            <a:r>
              <a:rPr lang="en-US" sz="800" b="0" i="0" u="none" strike="noStrike" cap="none" baseline="30000">
                <a:solidFill>
                  <a:schemeClr val="lt1"/>
                </a:solidFill>
                <a:latin typeface="Arial"/>
                <a:ea typeface="Arial"/>
                <a:cs typeface="Arial"/>
                <a:sym typeface="Arial"/>
              </a:rPr>
              <a:t>®</a:t>
            </a:r>
            <a:r>
              <a:rPr lang="en-US" sz="800" b="0" i="0" u="none" strike="noStrike" cap="none">
                <a:solidFill>
                  <a:schemeClr val="lt1"/>
                </a:solidFill>
                <a:latin typeface="Arial"/>
                <a:ea typeface="Arial"/>
                <a:cs typeface="Arial"/>
                <a:sym typeface="Arial"/>
              </a:rPr>
              <a:t> is a trademark belonging to Capgemini.</a:t>
            </a:r>
            <a:endParaRPr sz="1400" b="0" i="0" u="none" strike="noStrike" cap="none">
              <a:solidFill>
                <a:srgbClr val="000000"/>
              </a:solidFill>
              <a:latin typeface="Arial"/>
              <a:ea typeface="Arial"/>
              <a:cs typeface="Arial"/>
              <a:sym typeface="Arial"/>
            </a:endParaRPr>
          </a:p>
        </p:txBody>
      </p:sp>
      <p:sp>
        <p:nvSpPr>
          <p:cNvPr id="140" name="Google Shape;140;p17"/>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sz="1400" b="0" i="0" u="none" strike="noStrike" cap="none">
              <a:solidFill>
                <a:srgbClr val="000000"/>
              </a:solidFill>
              <a:latin typeface="Arial"/>
              <a:ea typeface="Arial"/>
              <a:cs typeface="Arial"/>
              <a:sym typeface="Arial"/>
            </a:endParaRPr>
          </a:p>
        </p:txBody>
      </p:sp>
      <p:sp>
        <p:nvSpPr>
          <p:cNvPr id="141" name="Google Shape;141;p17">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42" name="Google Shape;142;p17">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43" name="Google Shape;143;p17">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144" name="Google Shape;144;p17"/>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145"/>
        <p:cNvGrpSpPr/>
        <p:nvPr/>
      </p:nvGrpSpPr>
      <p:grpSpPr>
        <a:xfrm>
          <a:off x="0" y="0"/>
          <a:ext cx="0" cy="0"/>
          <a:chOff x="0" y="0"/>
          <a:chExt cx="0" cy="0"/>
        </a:xfrm>
      </p:grpSpPr>
      <p:pic>
        <p:nvPicPr>
          <p:cNvPr id="146" name="Google Shape;146;p18"/>
          <p:cNvPicPr preferRelativeResize="0"/>
          <p:nvPr/>
        </p:nvPicPr>
        <p:blipFill rotWithShape="1">
          <a:blip r:embed="rId2">
            <a:alphaModFix/>
          </a:blip>
          <a:srcRect r="23075" b="19676"/>
          <a:stretch/>
        </p:blipFill>
        <p:spPr>
          <a:xfrm rot="-5400000">
            <a:off x="5413032" y="79029"/>
            <a:ext cx="6857997" cy="6699938"/>
          </a:xfrm>
          <a:prstGeom prst="rect">
            <a:avLst/>
          </a:prstGeom>
          <a:noFill/>
          <a:ln>
            <a:noFill/>
          </a:ln>
        </p:spPr>
      </p:pic>
      <p:sp>
        <p:nvSpPr>
          <p:cNvPr id="147" name="Google Shape;147;p18"/>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8"/>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18"/>
          <p:cNvSpPr>
            <a:spLocks noGrp="1"/>
          </p:cNvSpPr>
          <p:nvPr>
            <p:ph type="pic" idx="3"/>
          </p:nvPr>
        </p:nvSpPr>
        <p:spPr>
          <a:xfrm>
            <a:off x="6553200" y="2060575"/>
            <a:ext cx="4910138" cy="2722563"/>
          </a:xfrm>
          <a:prstGeom prst="rect">
            <a:avLst/>
          </a:prstGeom>
          <a:noFill/>
          <a:ln>
            <a:noFill/>
          </a:ln>
        </p:spPr>
      </p:sp>
      <p:sp>
        <p:nvSpPr>
          <p:cNvPr id="150" name="Google Shape;150;p18"/>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8"/>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2" name="Google Shape;152;p18"/>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153" name="Google Shape;153;p1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54" name="Google Shape;154;p1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55" name="Google Shape;155;p1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sp>
        <p:nvSpPr>
          <p:cNvPr id="156" name="Google Shape;156;p1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19"/>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60" name="Google Shape;160;p19"/>
          <p:cNvGrpSpPr/>
          <p:nvPr/>
        </p:nvGrpSpPr>
        <p:grpSpPr>
          <a:xfrm>
            <a:off x="3461852" y="0"/>
            <a:ext cx="8730148" cy="6858000"/>
            <a:chOff x="3461852" y="0"/>
            <a:chExt cx="8730148" cy="6858000"/>
          </a:xfrm>
        </p:grpSpPr>
        <p:sp>
          <p:nvSpPr>
            <p:cNvPr id="161" name="Google Shape;161;p19"/>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62" name="Google Shape;162;p19"/>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163" name="Google Shape;163;p19"/>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sp>
        <p:nvSpPr>
          <p:cNvPr id="164" name="Google Shape;164;p19"/>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165" name="Google Shape;165;p19"/>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sp>
        <p:nvSpPr>
          <p:cNvPr id="166" name="Google Shape;166;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67"/>
        <p:cNvGrpSpPr/>
        <p:nvPr/>
      </p:nvGrpSpPr>
      <p:grpSpPr>
        <a:xfrm>
          <a:off x="0" y="0"/>
          <a:ext cx="0" cy="0"/>
          <a:chOff x="0" y="0"/>
          <a:chExt cx="0" cy="0"/>
        </a:xfrm>
      </p:grpSpPr>
      <p:sp>
        <p:nvSpPr>
          <p:cNvPr id="168" name="Google Shape;168;p2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69" name="Google Shape;169;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70" name="Google Shape;170;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71" name="Google Shape;171;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72" name="Google Shape;172;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73"/>
        <p:cNvGrpSpPr/>
        <p:nvPr/>
      </p:nvGrpSpPr>
      <p:grpSpPr>
        <a:xfrm>
          <a:off x="0" y="0"/>
          <a:ext cx="0" cy="0"/>
          <a:chOff x="0" y="0"/>
          <a:chExt cx="0" cy="0"/>
        </a:xfrm>
      </p:grpSpPr>
      <p:sp>
        <p:nvSpPr>
          <p:cNvPr id="174" name="Google Shape;174;p21"/>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21"/>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76" name="Google Shape;176;p21"/>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77" name="Google Shape;177;p21"/>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79" name="Google Shape;179;p2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80" name="Google Shape;180;p2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81" name="Google Shape;181;p2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1"/>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21"/>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84" name="Google Shape;184;p21"/>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85" name="Google Shape;185;p21"/>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87"/>
        <p:cNvGrpSpPr/>
        <p:nvPr/>
      </p:nvGrpSpPr>
      <p:grpSpPr>
        <a:xfrm>
          <a:off x="0" y="0"/>
          <a:ext cx="0" cy="0"/>
          <a:chOff x="0" y="0"/>
          <a:chExt cx="0" cy="0"/>
        </a:xfrm>
      </p:grpSpPr>
      <p:pic>
        <p:nvPicPr>
          <p:cNvPr id="188" name="Google Shape;188;p22"/>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89" name="Google Shape;189;p22"/>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22"/>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22"/>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22"/>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22"/>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2"/>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2"/>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22"/>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2"/>
          <p:cNvSpPr>
            <a:spLocks noGrp="1"/>
          </p:cNvSpPr>
          <p:nvPr>
            <p:ph type="pic" idx="9"/>
          </p:nvPr>
        </p:nvSpPr>
        <p:spPr>
          <a:xfrm>
            <a:off x="0" y="1381125"/>
            <a:ext cx="7494588" cy="5476875"/>
          </a:xfrm>
          <a:prstGeom prst="rect">
            <a:avLst/>
          </a:prstGeom>
          <a:noFill/>
          <a:ln>
            <a:noFill/>
          </a:ln>
        </p:spPr>
      </p:sp>
      <p:sp>
        <p:nvSpPr>
          <p:cNvPr id="198" name="Google Shape;198;p2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2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200" name="Google Shape;200;p22"/>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201" name="Google Shape;201;p2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202" name="Google Shape;202;p2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203"/>
        <p:cNvGrpSpPr/>
        <p:nvPr/>
      </p:nvGrpSpPr>
      <p:grpSpPr>
        <a:xfrm>
          <a:off x="0" y="0"/>
          <a:ext cx="0" cy="0"/>
          <a:chOff x="0" y="0"/>
          <a:chExt cx="0" cy="0"/>
        </a:xfrm>
      </p:grpSpPr>
      <p:sp>
        <p:nvSpPr>
          <p:cNvPr id="204" name="Google Shape;204;p23"/>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05" name="Google Shape;205;p23"/>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3"/>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3"/>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23"/>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23"/>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23"/>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23"/>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cxnSp>
        <p:nvCxnSpPr>
          <p:cNvPr id="213" name="Google Shape;213;p2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4" name="Google Shape;214;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215" name="Google Shape;215;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216"/>
        <p:cNvGrpSpPr/>
        <p:nvPr/>
      </p:nvGrpSpPr>
      <p:grpSpPr>
        <a:xfrm>
          <a:off x="0" y="0"/>
          <a:ext cx="0" cy="0"/>
          <a:chOff x="0" y="0"/>
          <a:chExt cx="0" cy="0"/>
        </a:xfrm>
      </p:grpSpPr>
      <p:sp>
        <p:nvSpPr>
          <p:cNvPr id="217" name="Google Shape;217;p24"/>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18" name="Google Shape;218;p24"/>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24"/>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24"/>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24"/>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4"/>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24"/>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24"/>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24"/>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24"/>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24"/>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24"/>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29" name="Google Shape;229;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230" name="Google Shape;230;p24"/>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231" name="Google Shape;231;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232" name="Google Shape;232;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233"/>
        <p:cNvGrpSpPr/>
        <p:nvPr/>
      </p:nvGrpSpPr>
      <p:grpSpPr>
        <a:xfrm>
          <a:off x="0" y="0"/>
          <a:ext cx="0" cy="0"/>
          <a:chOff x="0" y="0"/>
          <a:chExt cx="0" cy="0"/>
        </a:xfrm>
      </p:grpSpPr>
      <p:sp>
        <p:nvSpPr>
          <p:cNvPr id="234" name="Google Shape;234;p25"/>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25"/>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5"/>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5"/>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25"/>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240" name="Google Shape;240;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41" name="Google Shape;241;p2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242" name="Google Shape;242;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243"/>
        <p:cNvGrpSpPr/>
        <p:nvPr/>
      </p:nvGrpSpPr>
      <p:grpSpPr>
        <a:xfrm>
          <a:off x="0" y="0"/>
          <a:ext cx="0" cy="0"/>
          <a:chOff x="0" y="0"/>
          <a:chExt cx="0" cy="0"/>
        </a:xfrm>
      </p:grpSpPr>
      <p:sp>
        <p:nvSpPr>
          <p:cNvPr id="244" name="Google Shape;244;p26"/>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45" name="Google Shape;245;p26"/>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26"/>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26"/>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26"/>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26"/>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251" name="Google Shape;251;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52" name="Google Shape;252;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253" name="Google Shape;253;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254" name="Google Shape;254;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26"/>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26"/>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26"/>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58"/>
        <p:cNvGrpSpPr/>
        <p:nvPr/>
      </p:nvGrpSpPr>
      <p:grpSpPr>
        <a:xfrm>
          <a:off x="0" y="0"/>
          <a:ext cx="0" cy="0"/>
          <a:chOff x="0" y="0"/>
          <a:chExt cx="0" cy="0"/>
        </a:xfrm>
      </p:grpSpPr>
      <p:sp>
        <p:nvSpPr>
          <p:cNvPr id="259" name="Google Shape;259;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p27"/>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27"/>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27"/>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264" name="Google Shape;264;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5" name="Google Shape;265;p2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266" name="Google Shape;266;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grpSp>
        <p:nvGrpSpPr>
          <p:cNvPr id="267" name="Google Shape;267;p27"/>
          <p:cNvGrpSpPr/>
          <p:nvPr/>
        </p:nvGrpSpPr>
        <p:grpSpPr>
          <a:xfrm>
            <a:off x="376729" y="3487371"/>
            <a:ext cx="1285954" cy="1201696"/>
            <a:chOff x="-163" y="-158"/>
            <a:chExt cx="2854" cy="2667"/>
          </a:xfrm>
        </p:grpSpPr>
        <p:sp>
          <p:nvSpPr>
            <p:cNvPr id="268" name="Google Shape;268;p27"/>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69" name="Google Shape;269;p27"/>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70" name="Google Shape;270;p27"/>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71" name="Google Shape;271;p27"/>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72" name="Google Shape;272;p27"/>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grpSp>
        <p:nvGrpSpPr>
          <p:cNvPr id="273" name="Google Shape;273;p27"/>
          <p:cNvGrpSpPr/>
          <p:nvPr/>
        </p:nvGrpSpPr>
        <p:grpSpPr>
          <a:xfrm>
            <a:off x="376729" y="1642923"/>
            <a:ext cx="1279250" cy="1195892"/>
            <a:chOff x="-223" y="-210"/>
            <a:chExt cx="3852" cy="3601"/>
          </a:xfrm>
        </p:grpSpPr>
        <p:sp>
          <p:nvSpPr>
            <p:cNvPr id="274" name="Google Shape;274;p27"/>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75" name="Google Shape;275;p27"/>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76" name="Google Shape;276;p27"/>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77" name="Google Shape;277;p27"/>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78" name="Google Shape;278;p27"/>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grpSp>
        <p:nvGrpSpPr>
          <p:cNvPr id="279" name="Google Shape;279;p27"/>
          <p:cNvGrpSpPr/>
          <p:nvPr/>
        </p:nvGrpSpPr>
        <p:grpSpPr>
          <a:xfrm>
            <a:off x="376729" y="5168264"/>
            <a:ext cx="1288364" cy="1201696"/>
            <a:chOff x="-60" y="-50"/>
            <a:chExt cx="996" cy="929"/>
          </a:xfrm>
        </p:grpSpPr>
        <p:sp>
          <p:nvSpPr>
            <p:cNvPr id="280" name="Google Shape;280;p27"/>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81" name="Google Shape;281;p27"/>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82" name="Google Shape;282;p27"/>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83" name="Google Shape;283;p27"/>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84"/>
        <p:cNvGrpSpPr/>
        <p:nvPr/>
      </p:nvGrpSpPr>
      <p:grpSpPr>
        <a:xfrm>
          <a:off x="0" y="0"/>
          <a:ext cx="0" cy="0"/>
          <a:chOff x="0" y="0"/>
          <a:chExt cx="0" cy="0"/>
        </a:xfrm>
      </p:grpSpPr>
      <p:sp>
        <p:nvSpPr>
          <p:cNvPr id="285" name="Google Shape;285;p28"/>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86" name="Google Shape;286;p28"/>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87" name="Google Shape;287;p28"/>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28"/>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89" name="Google Shape;289;p28"/>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28"/>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28"/>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2" name="Google Shape;292;p28"/>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28"/>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28"/>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28"/>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6" name="Google Shape;296;p28"/>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 name="Google Shape;297;p28"/>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28"/>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28"/>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2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302" name="Google Shape;302;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03" name="Google Shape;303;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304" name="Google Shape;304;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305"/>
        <p:cNvGrpSpPr/>
        <p:nvPr/>
      </p:nvGrpSpPr>
      <p:grpSpPr>
        <a:xfrm>
          <a:off x="0" y="0"/>
          <a:ext cx="0" cy="0"/>
          <a:chOff x="0" y="0"/>
          <a:chExt cx="0" cy="0"/>
        </a:xfrm>
      </p:grpSpPr>
      <p:pic>
        <p:nvPicPr>
          <p:cNvPr id="306" name="Google Shape;306;p29"/>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307" name="Google Shape;307;p29"/>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08" name="Google Shape;308;p29"/>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09" name="Google Shape;309;p29"/>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10" name="Google Shape;310;p29"/>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29"/>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29"/>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29"/>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29"/>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5" name="Google Shape;315;p29"/>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316" name="Google Shape;316;p29"/>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p2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318" name="Google Shape;318;p2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19" name="Google Shape;319;p29">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320" name="Google Shape;320;p2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321" name="Google Shape;321;p29"/>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29"/>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323"/>
        <p:cNvGrpSpPr/>
        <p:nvPr/>
      </p:nvGrpSpPr>
      <p:grpSpPr>
        <a:xfrm>
          <a:off x="0" y="0"/>
          <a:ext cx="0" cy="0"/>
          <a:chOff x="0" y="0"/>
          <a:chExt cx="0" cy="0"/>
        </a:xfrm>
      </p:grpSpPr>
      <p:sp>
        <p:nvSpPr>
          <p:cNvPr id="324" name="Google Shape;324;p30"/>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25" name="Google Shape;325;p30"/>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26" name="Google Shape;326;p30"/>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27" name="Google Shape;327;p30"/>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328" name="Google Shape;328;p30"/>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329" name="Google Shape;329;p30"/>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30"/>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30"/>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30"/>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30"/>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4" name="Google Shape;334;p30"/>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30"/>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30"/>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30"/>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30"/>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30"/>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sp>
        <p:nvSpPr>
          <p:cNvPr id="341" name="Google Shape;341;p3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342" name="Google Shape;342;p30"/>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343"/>
        <p:cNvGrpSpPr/>
        <p:nvPr/>
      </p:nvGrpSpPr>
      <p:grpSpPr>
        <a:xfrm>
          <a:off x="0" y="0"/>
          <a:ext cx="0" cy="0"/>
          <a:chOff x="0" y="0"/>
          <a:chExt cx="0" cy="0"/>
        </a:xfrm>
      </p:grpSpPr>
      <p:sp>
        <p:nvSpPr>
          <p:cNvPr id="344" name="Google Shape;344;p31"/>
          <p:cNvSpPr>
            <a:spLocks noGrp="1"/>
          </p:cNvSpPr>
          <p:nvPr>
            <p:ph type="pic" idx="2"/>
          </p:nvPr>
        </p:nvSpPr>
        <p:spPr>
          <a:xfrm>
            <a:off x="624115" y="1903413"/>
            <a:ext cx="1452563" cy="1671637"/>
          </a:xfrm>
          <a:prstGeom prst="rect">
            <a:avLst/>
          </a:prstGeom>
          <a:solidFill>
            <a:srgbClr val="D9D9D9"/>
          </a:solidFill>
          <a:ln>
            <a:noFill/>
          </a:ln>
        </p:spPr>
      </p:sp>
      <p:sp>
        <p:nvSpPr>
          <p:cNvPr id="345" name="Google Shape;345;p31"/>
          <p:cNvSpPr>
            <a:spLocks noGrp="1"/>
          </p:cNvSpPr>
          <p:nvPr>
            <p:ph type="pic" idx="3"/>
          </p:nvPr>
        </p:nvSpPr>
        <p:spPr>
          <a:xfrm>
            <a:off x="6455195" y="1903413"/>
            <a:ext cx="1452563" cy="1671637"/>
          </a:xfrm>
          <a:prstGeom prst="rect">
            <a:avLst/>
          </a:prstGeom>
          <a:solidFill>
            <a:srgbClr val="D9D9D9"/>
          </a:solidFill>
          <a:ln>
            <a:noFill/>
          </a:ln>
        </p:spPr>
      </p:sp>
      <p:sp>
        <p:nvSpPr>
          <p:cNvPr id="346" name="Google Shape;346;p31"/>
          <p:cNvSpPr>
            <a:spLocks noGrp="1"/>
          </p:cNvSpPr>
          <p:nvPr>
            <p:ph type="pic" idx="4"/>
          </p:nvPr>
        </p:nvSpPr>
        <p:spPr>
          <a:xfrm>
            <a:off x="624115" y="4379453"/>
            <a:ext cx="1452563" cy="1671637"/>
          </a:xfrm>
          <a:prstGeom prst="rect">
            <a:avLst/>
          </a:prstGeom>
          <a:solidFill>
            <a:srgbClr val="D9D9D9"/>
          </a:solidFill>
          <a:ln>
            <a:noFill/>
          </a:ln>
        </p:spPr>
      </p:sp>
      <p:sp>
        <p:nvSpPr>
          <p:cNvPr id="347" name="Google Shape;347;p31"/>
          <p:cNvSpPr>
            <a:spLocks noGrp="1"/>
          </p:cNvSpPr>
          <p:nvPr>
            <p:ph type="pic" idx="5"/>
          </p:nvPr>
        </p:nvSpPr>
        <p:spPr>
          <a:xfrm>
            <a:off x="6455195" y="4379453"/>
            <a:ext cx="1452563" cy="1671637"/>
          </a:xfrm>
          <a:prstGeom prst="rect">
            <a:avLst/>
          </a:prstGeom>
          <a:solidFill>
            <a:srgbClr val="D9D9D9"/>
          </a:solidFill>
          <a:ln>
            <a:noFill/>
          </a:ln>
        </p:spPr>
      </p:sp>
      <p:sp>
        <p:nvSpPr>
          <p:cNvPr id="348" name="Google Shape;348;p3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9" name="Google Shape;349;p3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350" name="Google Shape;350;p3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1" name="Google Shape;351;p3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352" name="Google Shape;352;p3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353" name="Google Shape;353;p31"/>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31"/>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31"/>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31"/>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57"/>
        <p:cNvGrpSpPr/>
        <p:nvPr/>
      </p:nvGrpSpPr>
      <p:grpSpPr>
        <a:xfrm>
          <a:off x="0" y="0"/>
          <a:ext cx="0" cy="0"/>
          <a:chOff x="0" y="0"/>
          <a:chExt cx="0" cy="0"/>
        </a:xfrm>
      </p:grpSpPr>
      <p:sp>
        <p:nvSpPr>
          <p:cNvPr id="358" name="Google Shape;358;p32"/>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32"/>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32"/>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32"/>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32"/>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32"/>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32"/>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32"/>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366" name="Google Shape;366;p32"/>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Verdana"/>
              <a:ea typeface="Verdana"/>
              <a:cs typeface="Verdana"/>
              <a:sym typeface="Verdana"/>
            </a:endParaRPr>
          </a:p>
        </p:txBody>
      </p:sp>
      <p:sp>
        <p:nvSpPr>
          <p:cNvPr id="367" name="Google Shape;367;p32"/>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Verdana"/>
              <a:ea typeface="Verdana"/>
              <a:cs typeface="Verdana"/>
              <a:sym typeface="Verdana"/>
            </a:endParaRPr>
          </a:p>
        </p:txBody>
      </p:sp>
      <p:sp>
        <p:nvSpPr>
          <p:cNvPr id="368" name="Google Shape;368;p32"/>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3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370" name="Google Shape;370;p32"/>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71" name="Google Shape;371;p3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372" name="Google Shape;372;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73"/>
        <p:cNvGrpSpPr/>
        <p:nvPr/>
      </p:nvGrpSpPr>
      <p:grpSpPr>
        <a:xfrm>
          <a:off x="0" y="0"/>
          <a:ext cx="0" cy="0"/>
          <a:chOff x="0" y="0"/>
          <a:chExt cx="0" cy="0"/>
        </a:xfrm>
      </p:grpSpPr>
      <p:pic>
        <p:nvPicPr>
          <p:cNvPr id="374" name="Google Shape;374;p33"/>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75" name="Google Shape;375;p33"/>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33"/>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33"/>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33"/>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33"/>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33"/>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33"/>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33"/>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3" name="Google Shape;383;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384" name="Google Shape;384;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85" name="Google Shape;385;p3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386" name="Google Shape;386;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87"/>
        <p:cNvGrpSpPr/>
        <p:nvPr/>
      </p:nvGrpSpPr>
      <p:grpSpPr>
        <a:xfrm>
          <a:off x="0" y="0"/>
          <a:ext cx="0" cy="0"/>
          <a:chOff x="0" y="0"/>
          <a:chExt cx="0" cy="0"/>
        </a:xfrm>
      </p:grpSpPr>
      <p:sp>
        <p:nvSpPr>
          <p:cNvPr id="388" name="Google Shape;388;p34"/>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89" name="Google Shape;389;p34"/>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90" name="Google Shape;390;p34"/>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91" name="Google Shape;391;p34"/>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92" name="Google Shape;392;p34"/>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93" name="Google Shape;393;p34"/>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lt1"/>
              </a:solidFill>
              <a:latin typeface="Verdana"/>
              <a:ea typeface="Verdana"/>
              <a:cs typeface="Verdana"/>
              <a:sym typeface="Verdana"/>
            </a:endParaRPr>
          </a:p>
        </p:txBody>
      </p:sp>
      <p:sp>
        <p:nvSpPr>
          <p:cNvPr id="394" name="Google Shape;394;p34"/>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5" name="Google Shape;395;p34"/>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34"/>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34"/>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34"/>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34"/>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0" name="Google Shape;400;p34"/>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34"/>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34"/>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3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405" name="Google Shape;405;p3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6" name="Google Shape;406;p3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407" name="Google Shape;407;p3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408"/>
        <p:cNvGrpSpPr/>
        <p:nvPr/>
      </p:nvGrpSpPr>
      <p:grpSpPr>
        <a:xfrm>
          <a:off x="0" y="0"/>
          <a:ext cx="0" cy="0"/>
          <a:chOff x="0" y="0"/>
          <a:chExt cx="0" cy="0"/>
        </a:xfrm>
      </p:grpSpPr>
      <p:sp>
        <p:nvSpPr>
          <p:cNvPr id="409" name="Google Shape;409;p35"/>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410" name="Google Shape;410;p35"/>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11" name="Google Shape;411;p35"/>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412" name="Google Shape;412;p35"/>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3" name="Google Shape;413;p35"/>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4" name="Google Shape;414;p35"/>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5" name="Google Shape;415;p35"/>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p35"/>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35"/>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8" name="Google Shape;418;p3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420" name="Google Shape;420;p3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21" name="Google Shape;421;p3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422" name="Google Shape;422;p3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423" name="Google Shape;423;p35"/>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4" name="Google Shape;424;p35"/>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35"/>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26" name="Google Shape;426;p35"/>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427" name="Google Shape;427;p35"/>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428"/>
        <p:cNvGrpSpPr/>
        <p:nvPr/>
      </p:nvGrpSpPr>
      <p:grpSpPr>
        <a:xfrm>
          <a:off x="0" y="0"/>
          <a:ext cx="0" cy="0"/>
          <a:chOff x="0" y="0"/>
          <a:chExt cx="0" cy="0"/>
        </a:xfrm>
      </p:grpSpPr>
      <p:sp>
        <p:nvSpPr>
          <p:cNvPr id="429" name="Google Shape;429;p36"/>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0" name="Google Shape;430;p36"/>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1" name="Google Shape;431;p36"/>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2" name="Google Shape;432;p36"/>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3" name="Google Shape;433;p36"/>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4" name="Google Shape;434;p36"/>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5" name="Google Shape;435;p36"/>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6" name="Google Shape;436;p36"/>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437" name="Google Shape;437;p36"/>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438" name="Google Shape;438;p36"/>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439" name="Google Shape;439;p36"/>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Arial"/>
              <a:buNone/>
            </a:pPr>
            <a:r>
              <a:rPr lang="en-US" sz="1600" b="1" i="0" u="none" strike="noStrike" cap="none">
                <a:solidFill>
                  <a:schemeClr val="lt1"/>
                </a:solidFill>
                <a:latin typeface="Verdana"/>
                <a:ea typeface="Verdana"/>
                <a:cs typeface="Verdana"/>
                <a:sym typeface="Verdana"/>
              </a:rPr>
              <a:t>Group Name</a:t>
            </a:r>
            <a:endParaRPr sz="1400" b="0" i="0" u="none" strike="noStrike" cap="none">
              <a:solidFill>
                <a:srgbClr val="000000"/>
              </a:solidFill>
              <a:latin typeface="Arial"/>
              <a:ea typeface="Arial"/>
              <a:cs typeface="Arial"/>
              <a:sym typeface="Arial"/>
            </a:endParaRPr>
          </a:p>
        </p:txBody>
      </p:sp>
      <p:cxnSp>
        <p:nvCxnSpPr>
          <p:cNvPr id="440" name="Google Shape;440;p36"/>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41" name="Google Shape;441;p36"/>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42" name="Google Shape;442;p36"/>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443" name="Google Shape;443;p36"/>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444" name="Google Shape;444;p36"/>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445" name="Google Shape;445;p36"/>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6" name="Google Shape;446;p36"/>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7" name="Google Shape;447;p36"/>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8" name="Google Shape;448;p36"/>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9" name="Google Shape;449;p36"/>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450" name="Google Shape;450;p36"/>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36"/>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p36"/>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3" name="Google Shape;453;p36"/>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3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5" name="Google Shape;455;p3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456" name="Google Shape;456;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57" name="Google Shape;457;p3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458" name="Google Shape;458;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464"/>
        <p:cNvGrpSpPr/>
        <p:nvPr/>
      </p:nvGrpSpPr>
      <p:grpSpPr>
        <a:xfrm>
          <a:off x="0" y="0"/>
          <a:ext cx="0" cy="0"/>
          <a:chOff x="0" y="0"/>
          <a:chExt cx="0" cy="0"/>
        </a:xfrm>
      </p:grpSpPr>
      <p:sp>
        <p:nvSpPr>
          <p:cNvPr id="465" name="Google Shape;465;p38"/>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466" name="Google Shape;466;p38"/>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467" name="Google Shape;467;p38"/>
          <p:cNvSpPr>
            <a:spLocks noGrp="1"/>
          </p:cNvSpPr>
          <p:nvPr>
            <p:ph type="pic" idx="2"/>
          </p:nvPr>
        </p:nvSpPr>
        <p:spPr>
          <a:xfrm>
            <a:off x="4943872" y="-1634"/>
            <a:ext cx="7248128" cy="6859588"/>
          </a:xfrm>
          <a:prstGeom prst="rect">
            <a:avLst/>
          </a:prstGeom>
          <a:noFill/>
          <a:ln>
            <a:noFill/>
          </a:ln>
        </p:spPr>
      </p:sp>
      <p:pic>
        <p:nvPicPr>
          <p:cNvPr id="468" name="Google Shape;468;p38"/>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469" name="Google Shape;469;p38"/>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0" name="Google Shape;470;p38"/>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471"/>
        <p:cNvGrpSpPr/>
        <p:nvPr/>
      </p:nvGrpSpPr>
      <p:grpSpPr>
        <a:xfrm>
          <a:off x="0" y="0"/>
          <a:ext cx="0" cy="0"/>
          <a:chOff x="0" y="0"/>
          <a:chExt cx="0" cy="0"/>
        </a:xfrm>
      </p:grpSpPr>
      <p:sp>
        <p:nvSpPr>
          <p:cNvPr id="472" name="Google Shape;472;p3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473" name="Google Shape;473;p39"/>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474" name="Google Shape;474;p39"/>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5" name="Google Shape;475;p39"/>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476"/>
        <p:cNvGrpSpPr/>
        <p:nvPr/>
      </p:nvGrpSpPr>
      <p:grpSpPr>
        <a:xfrm>
          <a:off x="0" y="0"/>
          <a:ext cx="0" cy="0"/>
          <a:chOff x="0" y="0"/>
          <a:chExt cx="0" cy="0"/>
        </a:xfrm>
      </p:grpSpPr>
      <p:pic>
        <p:nvPicPr>
          <p:cNvPr id="477" name="Google Shape;477;p40"/>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478" name="Google Shape;478;p40"/>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9" name="Google Shape;479;p40"/>
          <p:cNvPicPr preferRelativeResize="0"/>
          <p:nvPr/>
        </p:nvPicPr>
        <p:blipFill rotWithShape="1">
          <a:blip r:embed="rId3">
            <a:alphaModFix/>
          </a:blip>
          <a:srcRect l="22707" r="22706"/>
          <a:stretch/>
        </p:blipFill>
        <p:spPr>
          <a:xfrm flipH="1">
            <a:off x="0" y="-1588"/>
            <a:ext cx="6654800" cy="685958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480"/>
        <p:cNvGrpSpPr/>
        <p:nvPr/>
      </p:nvGrpSpPr>
      <p:grpSpPr>
        <a:xfrm>
          <a:off x="0" y="0"/>
          <a:ext cx="0" cy="0"/>
          <a:chOff x="0" y="0"/>
          <a:chExt cx="0" cy="0"/>
        </a:xfrm>
      </p:grpSpPr>
      <p:pic>
        <p:nvPicPr>
          <p:cNvPr id="481" name="Google Shape;481;p41"/>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482" name="Google Shape;482;p41"/>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3" name="Google Shape;483;p41"/>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511"/>
        <p:cNvGrpSpPr/>
        <p:nvPr/>
      </p:nvGrpSpPr>
      <p:grpSpPr>
        <a:xfrm>
          <a:off x="0" y="0"/>
          <a:ext cx="0" cy="0"/>
          <a:chOff x="0" y="0"/>
          <a:chExt cx="0" cy="0"/>
        </a:xfrm>
      </p:grpSpPr>
      <p:pic>
        <p:nvPicPr>
          <p:cNvPr id="512" name="Google Shape;512;p43"/>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513" name="Google Shape;513;p43"/>
          <p:cNvPicPr preferRelativeResize="0"/>
          <p:nvPr/>
        </p:nvPicPr>
        <p:blipFill rotWithShape="1">
          <a:blip r:embed="rId3">
            <a:alphaModFix/>
          </a:blip>
          <a:srcRect t="45009" r="3901"/>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514" name="Google Shape;514;p43"/>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5" name="Google Shape;515;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16" name="Google Shape;516;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17" name="Google Shape;517;p43">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18" name="Google Shape;518;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519" name="Google Shape;519;p43"/>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0" name="Google Shape;520;p43"/>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1" name="Google Shape;521;p43"/>
          <p:cNvPicPr preferRelativeResize="0"/>
          <p:nvPr/>
        </p:nvPicPr>
        <p:blipFill rotWithShape="1">
          <a:blip r:embed="rId5">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and Text1 (fixed)">
  <p:cSld name="Image and Text1 (fixed)">
    <p:spTree>
      <p:nvGrpSpPr>
        <p:cNvPr id="1" name="Shape 522"/>
        <p:cNvGrpSpPr/>
        <p:nvPr/>
      </p:nvGrpSpPr>
      <p:grpSpPr>
        <a:xfrm>
          <a:off x="0" y="0"/>
          <a:ext cx="0" cy="0"/>
          <a:chOff x="0" y="0"/>
          <a:chExt cx="0" cy="0"/>
        </a:xfrm>
      </p:grpSpPr>
      <p:pic>
        <p:nvPicPr>
          <p:cNvPr id="523" name="Google Shape;523;p44"/>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524" name="Google Shape;524;p44"/>
          <p:cNvPicPr preferRelativeResize="0"/>
          <p:nvPr/>
        </p:nvPicPr>
        <p:blipFill rotWithShape="1">
          <a:blip r:embed="rId3">
            <a:alphaModFix/>
          </a:blip>
          <a:srcRect r="23075" b="19676"/>
          <a:stretch/>
        </p:blipFill>
        <p:spPr>
          <a:xfrm rot="-5400000">
            <a:off x="5413032" y="79029"/>
            <a:ext cx="6857997" cy="6699938"/>
          </a:xfrm>
          <a:prstGeom prst="rect">
            <a:avLst/>
          </a:prstGeom>
          <a:noFill/>
          <a:ln>
            <a:noFill/>
          </a:ln>
        </p:spPr>
      </p:pic>
      <p:sp>
        <p:nvSpPr>
          <p:cNvPr id="525" name="Google Shape;525;p44"/>
          <p:cNvSpPr txBox="1">
            <a:spLocks noGrp="1"/>
          </p:cNvSpPr>
          <p:nvPr>
            <p:ph type="title"/>
          </p:nvPr>
        </p:nvSpPr>
        <p:spPr>
          <a:xfrm>
            <a:off x="6688365" y="4308293"/>
            <a:ext cx="3484336" cy="1721321"/>
          </a:xfrm>
          <a:prstGeom prst="rect">
            <a:avLst/>
          </a:prstGeom>
          <a:noFill/>
          <a:ln>
            <a:noFill/>
          </a:ln>
        </p:spPr>
        <p:txBody>
          <a:bodyPr spcFirstLastPara="1" wrap="square" lIns="0" tIns="0" rIns="0" bIns="45700" anchor="b" anchorCtr="0">
            <a:noAutofit/>
          </a:bodyPr>
          <a:lstStyle>
            <a:lvl1pPr lvl="0" algn="l">
              <a:lnSpc>
                <a:spcPct val="115384"/>
              </a:lnSpc>
              <a:spcBef>
                <a:spcPts val="0"/>
              </a:spcBef>
              <a:spcAft>
                <a:spcPts val="0"/>
              </a:spcAft>
              <a:buClr>
                <a:srgbClr val="2C004B"/>
              </a:buClr>
              <a:buSzPts val="2600"/>
              <a:buFont typeface="Verdana"/>
              <a:buNone/>
              <a:defRPr sz="2600">
                <a:solidFill>
                  <a:srgbClr val="2C004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6" name="Google Shape;526;p44"/>
          <p:cNvSpPr txBox="1">
            <a:spLocks noGrp="1"/>
          </p:cNvSpPr>
          <p:nvPr>
            <p:ph type="body" idx="1"/>
          </p:nvPr>
        </p:nvSpPr>
        <p:spPr>
          <a:xfrm>
            <a:off x="407988" y="5085184"/>
            <a:ext cx="4123375" cy="944430"/>
          </a:xfrm>
          <a:prstGeom prst="rect">
            <a:avLst/>
          </a:prstGeom>
          <a:noFill/>
          <a:ln>
            <a:noFill/>
          </a:ln>
        </p:spPr>
        <p:txBody>
          <a:bodyPr spcFirstLastPara="1" wrap="square" lIns="0" tIns="0" rIns="0" bIns="0" anchor="b"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7" name="Google Shape;527;p44"/>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
        <p:nvSpPr>
          <p:cNvPr id="528" name="Google Shape;528;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cxnSp>
        <p:nvCxnSpPr>
          <p:cNvPr id="529" name="Google Shape;529;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0" name="Google Shape;530;p44">
            <a:hlinkClick r:id="rId5"/>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31" name="Google Shape;531;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and Text_2">
  <p:cSld name="Image and Text_2">
    <p:spTree>
      <p:nvGrpSpPr>
        <p:cNvPr id="1" name="Shape 532"/>
        <p:cNvGrpSpPr/>
        <p:nvPr/>
      </p:nvGrpSpPr>
      <p:grpSpPr>
        <a:xfrm>
          <a:off x="0" y="0"/>
          <a:ext cx="0" cy="0"/>
          <a:chOff x="0" y="0"/>
          <a:chExt cx="0" cy="0"/>
        </a:xfrm>
      </p:grpSpPr>
      <p:pic>
        <p:nvPicPr>
          <p:cNvPr id="533" name="Google Shape;533;p45"/>
          <p:cNvPicPr preferRelativeResize="0"/>
          <p:nvPr/>
        </p:nvPicPr>
        <p:blipFill rotWithShape="1">
          <a:blip r:embed="rId2">
            <a:alphaModFix/>
          </a:blip>
          <a:srcRect t="20875"/>
          <a:stretch/>
        </p:blipFill>
        <p:spPr>
          <a:xfrm rot="-1800000" flipH="1">
            <a:off x="-1758634" y="-861399"/>
            <a:ext cx="8293531" cy="6688887"/>
          </a:xfrm>
          <a:custGeom>
            <a:avLst/>
            <a:gdLst/>
            <a:ahLst/>
            <a:cxnLst/>
            <a:rect l="l" t="t" r="r" b="b"/>
            <a:pathLst>
              <a:path w="8293531" h="6688887" extrusionOk="0">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534" name="Google Shape;534;p45"/>
          <p:cNvSpPr>
            <a:spLocks noGrp="1"/>
          </p:cNvSpPr>
          <p:nvPr>
            <p:ph type="pic" idx="2"/>
          </p:nvPr>
        </p:nvSpPr>
        <p:spPr>
          <a:xfrm>
            <a:off x="0" y="-1"/>
            <a:ext cx="12192000" cy="6857998"/>
          </a:xfrm>
          <a:prstGeom prst="rect">
            <a:avLst/>
          </a:prstGeom>
          <a:noFill/>
          <a:ln>
            <a:noFill/>
          </a:ln>
        </p:spPr>
      </p:sp>
      <p:sp>
        <p:nvSpPr>
          <p:cNvPr id="535" name="Google Shape;535;p45"/>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rm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6" name="Google Shape;536;p45"/>
          <p:cNvSpPr txBox="1">
            <a:spLocks noGrp="1"/>
          </p:cNvSpPr>
          <p:nvPr>
            <p:ph type="body" idx="1"/>
          </p:nvPr>
        </p:nvSpPr>
        <p:spPr>
          <a:xfrm>
            <a:off x="407988" y="1988840"/>
            <a:ext cx="359978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7" name="Google Shape;537;p4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38" name="Google Shape;538;p4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9" name="Google Shape;539;p4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40" name="Google Shape;540;p4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and Text 3">
  <p:cSld name="Image and Text 3">
    <p:spTree>
      <p:nvGrpSpPr>
        <p:cNvPr id="1" name="Shape 541"/>
        <p:cNvGrpSpPr/>
        <p:nvPr/>
      </p:nvGrpSpPr>
      <p:grpSpPr>
        <a:xfrm>
          <a:off x="0" y="0"/>
          <a:ext cx="0" cy="0"/>
          <a:chOff x="0" y="0"/>
          <a:chExt cx="0" cy="0"/>
        </a:xfrm>
      </p:grpSpPr>
      <p:pic>
        <p:nvPicPr>
          <p:cNvPr id="542" name="Google Shape;542;p46"/>
          <p:cNvPicPr preferRelativeResize="0"/>
          <p:nvPr/>
        </p:nvPicPr>
        <p:blipFill rotWithShape="1">
          <a:blip r:embed="rId2">
            <a:alphaModFix/>
          </a:blip>
          <a:srcRect l="7448" t="17874" b="13048"/>
          <a:stretch/>
        </p:blipFill>
        <p:spPr>
          <a:xfrm>
            <a:off x="0" y="1"/>
            <a:ext cx="9464870" cy="6858000"/>
          </a:xfrm>
          <a:prstGeom prst="rect">
            <a:avLst/>
          </a:prstGeom>
          <a:noFill/>
          <a:ln>
            <a:noFill/>
          </a:ln>
        </p:spPr>
      </p:pic>
      <p:sp>
        <p:nvSpPr>
          <p:cNvPr id="543" name="Google Shape;543;p46"/>
          <p:cNvSpPr>
            <a:spLocks noGrp="1"/>
          </p:cNvSpPr>
          <p:nvPr>
            <p:ph type="pic" idx="2"/>
          </p:nvPr>
        </p:nvSpPr>
        <p:spPr>
          <a:xfrm>
            <a:off x="0" y="-1"/>
            <a:ext cx="12192000" cy="6857998"/>
          </a:xfrm>
          <a:prstGeom prst="rect">
            <a:avLst/>
          </a:prstGeom>
          <a:noFill/>
          <a:ln>
            <a:noFill/>
          </a:ln>
        </p:spPr>
      </p:sp>
      <p:sp>
        <p:nvSpPr>
          <p:cNvPr id="544" name="Google Shape;544;p46"/>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rm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5" name="Google Shape;545;p46"/>
          <p:cNvSpPr txBox="1">
            <a:spLocks noGrp="1"/>
          </p:cNvSpPr>
          <p:nvPr>
            <p:ph type="body" idx="1"/>
          </p:nvPr>
        </p:nvSpPr>
        <p:spPr>
          <a:xfrm>
            <a:off x="407988" y="1988840"/>
            <a:ext cx="370915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6" name="Google Shape;546;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47" name="Google Shape;547;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8" name="Google Shape;548;p4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49" name="Google Shape;549;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echnology Image">
  <p:cSld name="Technology Image">
    <p:spTree>
      <p:nvGrpSpPr>
        <p:cNvPr id="1" name="Shape 550"/>
        <p:cNvGrpSpPr/>
        <p:nvPr/>
      </p:nvGrpSpPr>
      <p:grpSpPr>
        <a:xfrm>
          <a:off x="0" y="0"/>
          <a:ext cx="0" cy="0"/>
          <a:chOff x="0" y="0"/>
          <a:chExt cx="0" cy="0"/>
        </a:xfrm>
      </p:grpSpPr>
      <p:pic>
        <p:nvPicPr>
          <p:cNvPr id="551" name="Google Shape;551;p47"/>
          <p:cNvPicPr preferRelativeResize="0"/>
          <p:nvPr/>
        </p:nvPicPr>
        <p:blipFill rotWithShape="1">
          <a:blip r:embed="rId2">
            <a:alphaModFix/>
          </a:blip>
          <a:srcRect l="10880" b="30671"/>
          <a:stretch/>
        </p:blipFill>
        <p:spPr>
          <a:xfrm flipH="1">
            <a:off x="3886200" y="812801"/>
            <a:ext cx="8305800" cy="6045199"/>
          </a:xfrm>
          <a:prstGeom prst="rect">
            <a:avLst/>
          </a:prstGeom>
          <a:noFill/>
          <a:ln>
            <a:noFill/>
          </a:ln>
        </p:spPr>
      </p:pic>
      <p:sp>
        <p:nvSpPr>
          <p:cNvPr id="552" name="Google Shape;552;p47"/>
          <p:cNvSpPr>
            <a:spLocks noGrp="1"/>
          </p:cNvSpPr>
          <p:nvPr>
            <p:ph type="pic" idx="2"/>
          </p:nvPr>
        </p:nvSpPr>
        <p:spPr>
          <a:xfrm>
            <a:off x="0" y="-1"/>
            <a:ext cx="7358743" cy="6857998"/>
          </a:xfrm>
          <a:prstGeom prst="rect">
            <a:avLst/>
          </a:prstGeom>
          <a:noFill/>
          <a:ln>
            <a:noFill/>
          </a:ln>
        </p:spPr>
      </p:sp>
      <p:sp>
        <p:nvSpPr>
          <p:cNvPr id="553" name="Google Shape;553;p47"/>
          <p:cNvSpPr txBox="1">
            <a:spLocks noGrp="1"/>
          </p:cNvSpPr>
          <p:nvPr>
            <p:ph type="title"/>
          </p:nvPr>
        </p:nvSpPr>
        <p:spPr>
          <a:xfrm>
            <a:off x="7641936" y="1917275"/>
            <a:ext cx="4142078" cy="1727749"/>
          </a:xfrm>
          <a:prstGeom prst="rect">
            <a:avLst/>
          </a:prstGeom>
          <a:noFill/>
          <a:ln>
            <a:noFill/>
          </a:ln>
        </p:spPr>
        <p:txBody>
          <a:bodyPr spcFirstLastPara="1" wrap="square" lIns="0" tIns="0" rIns="0" bIns="0" anchor="b" anchorCtr="0">
            <a:norm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4" name="Google Shape;554;p47"/>
          <p:cNvSpPr txBox="1">
            <a:spLocks noGrp="1"/>
          </p:cNvSpPr>
          <p:nvPr>
            <p:ph type="body" idx="1"/>
          </p:nvPr>
        </p:nvSpPr>
        <p:spPr>
          <a:xfrm>
            <a:off x="7631886" y="3762625"/>
            <a:ext cx="4152128" cy="218665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5" name="Google Shape;555;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sp>
        <p:nvSpPr>
          <p:cNvPr id="556" name="Google Shape;556;p47"/>
          <p:cNvSpPr/>
          <p:nvPr/>
        </p:nvSpPr>
        <p:spPr>
          <a:xfrm>
            <a:off x="7960190"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and highlights (two-color)">
  <p:cSld name="Image and highlights (two-color)">
    <p:spTree>
      <p:nvGrpSpPr>
        <p:cNvPr id="1" name="Shape 557"/>
        <p:cNvGrpSpPr/>
        <p:nvPr/>
      </p:nvGrpSpPr>
      <p:grpSpPr>
        <a:xfrm>
          <a:off x="0" y="0"/>
          <a:ext cx="0" cy="0"/>
          <a:chOff x="0" y="0"/>
          <a:chExt cx="0" cy="0"/>
        </a:xfrm>
      </p:grpSpPr>
      <p:sp>
        <p:nvSpPr>
          <p:cNvPr id="558" name="Google Shape;558;p48"/>
          <p:cNvSpPr>
            <a:spLocks noGrp="1"/>
          </p:cNvSpPr>
          <p:nvPr>
            <p:ph type="pic" idx="2"/>
          </p:nvPr>
        </p:nvSpPr>
        <p:spPr>
          <a:xfrm>
            <a:off x="4833257" y="-1"/>
            <a:ext cx="7358743" cy="6857998"/>
          </a:xfrm>
          <a:prstGeom prst="rect">
            <a:avLst/>
          </a:prstGeom>
          <a:noFill/>
          <a:ln>
            <a:noFill/>
          </a:ln>
        </p:spPr>
      </p:sp>
      <p:sp>
        <p:nvSpPr>
          <p:cNvPr id="559" name="Google Shape;559;p48"/>
          <p:cNvSpPr txBox="1">
            <a:spLocks noGrp="1"/>
          </p:cNvSpPr>
          <p:nvPr>
            <p:ph type="title"/>
          </p:nvPr>
        </p:nvSpPr>
        <p:spPr>
          <a:xfrm>
            <a:off x="939799" y="707444"/>
            <a:ext cx="2895436" cy="183007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0" name="Google Shape;560;p48"/>
          <p:cNvSpPr txBox="1">
            <a:spLocks noGrp="1"/>
          </p:cNvSpPr>
          <p:nvPr>
            <p:ph type="body" idx="1"/>
          </p:nvPr>
        </p:nvSpPr>
        <p:spPr>
          <a:xfrm>
            <a:off x="939799" y="2564904"/>
            <a:ext cx="2895435" cy="3589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1" name="Google Shape;561;p48"/>
          <p:cNvSpPr/>
          <p:nvPr/>
        </p:nvSpPr>
        <p:spPr>
          <a:xfrm>
            <a:off x="0" y="0"/>
            <a:ext cx="3067050" cy="6858000"/>
          </a:xfrm>
          <a:prstGeom prst="rect">
            <a:avLst/>
          </a:pr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grpSp>
        <p:nvGrpSpPr>
          <p:cNvPr id="562" name="Google Shape;562;p48"/>
          <p:cNvGrpSpPr/>
          <p:nvPr/>
        </p:nvGrpSpPr>
        <p:grpSpPr>
          <a:xfrm flipH="1">
            <a:off x="-2" y="-1828800"/>
            <a:ext cx="7510780" cy="10800950"/>
            <a:chOff x="4503427" y="-841109"/>
            <a:chExt cx="6774184" cy="9741675"/>
          </a:xfrm>
        </p:grpSpPr>
        <p:sp>
          <p:nvSpPr>
            <p:cNvPr id="563" name="Google Shape;563;p48"/>
            <p:cNvSpPr/>
            <p:nvPr/>
          </p:nvSpPr>
          <p:spPr>
            <a:xfrm>
              <a:off x="10312400" y="5969000"/>
              <a:ext cx="533400" cy="800100"/>
            </a:xfrm>
            <a:prstGeom prst="rect">
              <a:avLst/>
            </a:prstGeom>
            <a:solidFill>
              <a:srgbClr val="0070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grpSp>
          <p:nvGrpSpPr>
            <p:cNvPr id="564" name="Google Shape;564;p48"/>
            <p:cNvGrpSpPr/>
            <p:nvPr/>
          </p:nvGrpSpPr>
          <p:grpSpPr>
            <a:xfrm>
              <a:off x="4503427" y="-841109"/>
              <a:ext cx="6774184" cy="9741675"/>
              <a:chOff x="6466897" y="122642"/>
              <a:chExt cx="5044220" cy="7253890"/>
            </a:xfrm>
          </p:grpSpPr>
          <p:pic>
            <p:nvPicPr>
              <p:cNvPr id="565" name="Google Shape;565;p48"/>
              <p:cNvPicPr preferRelativeResize="0"/>
              <p:nvPr/>
            </p:nvPicPr>
            <p:blipFill rotWithShape="1">
              <a:blip r:embed="rId2">
                <a:alphaModFix/>
              </a:blip>
              <a:srcRect l="24648" t="31387" r="33798" b="8441"/>
              <a:stretch/>
            </p:blipFill>
            <p:spPr>
              <a:xfrm>
                <a:off x="7684232" y="122642"/>
                <a:ext cx="3826885" cy="6735359"/>
              </a:xfrm>
              <a:prstGeom prst="rect">
                <a:avLst/>
              </a:prstGeom>
              <a:noFill/>
              <a:ln>
                <a:noFill/>
              </a:ln>
            </p:spPr>
          </p:pic>
          <p:pic>
            <p:nvPicPr>
              <p:cNvPr id="566" name="Google Shape;566;p48"/>
              <p:cNvPicPr preferRelativeResize="0"/>
              <p:nvPr/>
            </p:nvPicPr>
            <p:blipFill rotWithShape="1">
              <a:blip r:embed="rId3">
                <a:alphaModFix/>
              </a:blip>
              <a:srcRect l="23644" t="23056" r="6668" b="9417"/>
              <a:stretch/>
            </p:blipFill>
            <p:spPr>
              <a:xfrm>
                <a:off x="6466897" y="900452"/>
                <a:ext cx="5044218" cy="6476080"/>
              </a:xfrm>
              <a:prstGeom prst="rect">
                <a:avLst/>
              </a:prstGeom>
              <a:noFill/>
              <a:ln>
                <a:noFill/>
              </a:ln>
            </p:spPr>
          </p:pic>
        </p:grpSp>
      </p:grpSp>
      <p:sp>
        <p:nvSpPr>
          <p:cNvPr id="567" name="Google Shape;567;p4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68" name="Google Shape;568;p4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69" name="Google Shape;569;p4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70" name="Google Shape;570;p4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571"/>
        <p:cNvGrpSpPr/>
        <p:nvPr/>
      </p:nvGrpSpPr>
      <p:grpSpPr>
        <a:xfrm>
          <a:off x="0" y="0"/>
          <a:ext cx="0" cy="0"/>
          <a:chOff x="0" y="0"/>
          <a:chExt cx="0" cy="0"/>
        </a:xfrm>
      </p:grpSpPr>
      <p:pic>
        <p:nvPicPr>
          <p:cNvPr id="572" name="Google Shape;572;p49"/>
          <p:cNvPicPr preferRelativeResize="0"/>
          <p:nvPr/>
        </p:nvPicPr>
        <p:blipFill rotWithShape="1">
          <a:blip r:embed="rId2">
            <a:alphaModFix/>
          </a:blip>
          <a:srcRect/>
          <a:stretch/>
        </p:blipFill>
        <p:spPr>
          <a:xfrm>
            <a:off x="6400800" y="0"/>
            <a:ext cx="5791199" cy="5902959"/>
          </a:xfrm>
          <a:prstGeom prst="rect">
            <a:avLst/>
          </a:prstGeom>
          <a:noFill/>
          <a:ln>
            <a:noFill/>
          </a:ln>
        </p:spPr>
      </p:pic>
      <p:sp>
        <p:nvSpPr>
          <p:cNvPr id="573" name="Google Shape;573;p49"/>
          <p:cNvSpPr>
            <a:spLocks noGrp="1"/>
          </p:cNvSpPr>
          <p:nvPr>
            <p:ph type="pic" idx="2"/>
          </p:nvPr>
        </p:nvSpPr>
        <p:spPr>
          <a:xfrm>
            <a:off x="6284686" y="-1"/>
            <a:ext cx="5907313" cy="6857998"/>
          </a:xfrm>
          <a:prstGeom prst="rect">
            <a:avLst/>
          </a:prstGeom>
          <a:noFill/>
          <a:ln>
            <a:noFill/>
          </a:ln>
        </p:spPr>
      </p:sp>
      <p:sp>
        <p:nvSpPr>
          <p:cNvPr id="574" name="Google Shape;574;p4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5" name="Google Shape;575;p49"/>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6" name="Google Shape;576;p49"/>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7" name="Google Shape;577;p49"/>
          <p:cNvSpPr txBox="1">
            <a:spLocks noGrp="1"/>
          </p:cNvSpPr>
          <p:nvPr>
            <p:ph type="body" idx="4"/>
          </p:nvPr>
        </p:nvSpPr>
        <p:spPr>
          <a:xfrm>
            <a:off x="417591" y="5076998"/>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8" name="Google Shape;578;p4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79" name="Google Shape;579;p4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0" name="Google Shape;580;p49">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81" name="Google Shape;581;p4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pic>
        <p:nvPicPr>
          <p:cNvPr id="582" name="Google Shape;582;p49"/>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83"/>
        <p:cNvGrpSpPr/>
        <p:nvPr/>
      </p:nvGrpSpPr>
      <p:grpSpPr>
        <a:xfrm>
          <a:off x="0" y="0"/>
          <a:ext cx="0" cy="0"/>
          <a:chOff x="0" y="0"/>
          <a:chExt cx="0" cy="0"/>
        </a:xfrm>
      </p:grpSpPr>
      <p:sp>
        <p:nvSpPr>
          <p:cNvPr id="584" name="Google Shape;584;p50"/>
          <p:cNvSpPr>
            <a:spLocks noGrp="1"/>
          </p:cNvSpPr>
          <p:nvPr>
            <p:ph type="pic" idx="2"/>
          </p:nvPr>
        </p:nvSpPr>
        <p:spPr>
          <a:xfrm>
            <a:off x="0" y="-1"/>
            <a:ext cx="12192000" cy="6857998"/>
          </a:xfrm>
          <a:prstGeom prst="rect">
            <a:avLst/>
          </a:prstGeom>
          <a:noFill/>
          <a:ln>
            <a:noFill/>
          </a:ln>
        </p:spPr>
      </p:sp>
      <p:sp>
        <p:nvSpPr>
          <p:cNvPr id="585" name="Google Shape;585;p50"/>
          <p:cNvSpPr txBox="1">
            <a:spLocks noGrp="1"/>
          </p:cNvSpPr>
          <p:nvPr>
            <p:ph type="body" idx="1"/>
          </p:nvPr>
        </p:nvSpPr>
        <p:spPr>
          <a:xfrm>
            <a:off x="7712546" y="404813"/>
            <a:ext cx="3640038" cy="799873"/>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accent3"/>
              </a:buClr>
              <a:buSzPts val="1600"/>
              <a:buNone/>
              <a:defRPr sz="1600" b="1">
                <a:solidFill>
                  <a:schemeClr val="accent3"/>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6" name="Google Shape;586;p5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87" name="Google Shape;587;p5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8" name="Google Shape;588;p5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89" name="Google Shape;589;p5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590" name="Google Shape;590;p5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1" name="Google Shape;591;p50"/>
          <p:cNvSpPr txBox="1">
            <a:spLocks noGrp="1"/>
          </p:cNvSpPr>
          <p:nvPr>
            <p:ph type="body" idx="3"/>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92"/>
        <p:cNvGrpSpPr/>
        <p:nvPr/>
      </p:nvGrpSpPr>
      <p:grpSpPr>
        <a:xfrm>
          <a:off x="0" y="0"/>
          <a:ext cx="0" cy="0"/>
          <a:chOff x="0" y="0"/>
          <a:chExt cx="0" cy="0"/>
        </a:xfrm>
      </p:grpSpPr>
      <p:sp>
        <p:nvSpPr>
          <p:cNvPr id="593" name="Google Shape;593;p51"/>
          <p:cNvSpPr>
            <a:spLocks noGrp="1"/>
          </p:cNvSpPr>
          <p:nvPr>
            <p:ph type="tbl" idx="2"/>
          </p:nvPr>
        </p:nvSpPr>
        <p:spPr>
          <a:xfrm>
            <a:off x="407988" y="2073275"/>
            <a:ext cx="11376025" cy="41783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594" name="Google Shape;594;p51"/>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5" name="Google Shape;595;p51"/>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6" name="Google Shape;596;p5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97" name="Google Shape;597;p5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98" name="Google Shape;598;p5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99" name="Google Shape;599;p5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Graphs">
  <p:cSld name="Graphs">
    <p:spTree>
      <p:nvGrpSpPr>
        <p:cNvPr id="1" name="Shape 600"/>
        <p:cNvGrpSpPr/>
        <p:nvPr/>
      </p:nvGrpSpPr>
      <p:grpSpPr>
        <a:xfrm>
          <a:off x="0" y="0"/>
          <a:ext cx="0" cy="0"/>
          <a:chOff x="0" y="0"/>
          <a:chExt cx="0" cy="0"/>
        </a:xfrm>
      </p:grpSpPr>
      <p:sp>
        <p:nvSpPr>
          <p:cNvPr id="601" name="Google Shape;601;p52"/>
          <p:cNvSpPr>
            <a:spLocks noGrp="1"/>
          </p:cNvSpPr>
          <p:nvPr>
            <p:ph type="chart" idx="2"/>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2" name="Google Shape;602;p52"/>
          <p:cNvSpPr txBox="1">
            <a:spLocks noGrp="1"/>
          </p:cNvSpPr>
          <p:nvPr>
            <p:ph type="body" idx="1"/>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 name="Google Shape;603;p52"/>
          <p:cNvSpPr txBox="1">
            <a:spLocks noGrp="1"/>
          </p:cNvSpPr>
          <p:nvPr>
            <p:ph type="body" idx="3"/>
          </p:nvPr>
        </p:nvSpPr>
        <p:spPr>
          <a:xfrm>
            <a:off x="6240472" y="5575682"/>
            <a:ext cx="5543550"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 name="Google Shape;604;p52"/>
          <p:cNvSpPr txBox="1">
            <a:spLocks noGrp="1"/>
          </p:cNvSpPr>
          <p:nvPr>
            <p:ph type="body" idx="4"/>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5" name="Google Shape;605;p52"/>
          <p:cNvSpPr txBox="1">
            <a:spLocks noGrp="1"/>
          </p:cNvSpPr>
          <p:nvPr>
            <p:ph type="body" idx="5"/>
          </p:nvPr>
        </p:nvSpPr>
        <p:spPr>
          <a:xfrm>
            <a:off x="6240463" y="1425213"/>
            <a:ext cx="5543550"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6" name="Google Shape;606;p52"/>
          <p:cNvSpPr>
            <a:spLocks noGrp="1"/>
          </p:cNvSpPr>
          <p:nvPr>
            <p:ph type="chart" idx="6"/>
          </p:nvPr>
        </p:nvSpPr>
        <p:spPr>
          <a:xfrm>
            <a:off x="6240463"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7" name="Google Shape;607;p52"/>
          <p:cNvSpPr txBox="1"/>
          <p:nvPr/>
        </p:nvSpPr>
        <p:spPr>
          <a:xfrm>
            <a:off x="407988" y="404813"/>
            <a:ext cx="10944596" cy="863600"/>
          </a:xfrm>
          <a:prstGeom prst="rect">
            <a:avLst/>
          </a:prstGeom>
          <a:noFill/>
          <a:ln>
            <a:noFill/>
          </a:ln>
        </p:spPr>
        <p:txBody>
          <a:bodyPr spcFirstLastPara="1" wrap="square" lIns="0" tIns="0" rIns="0" bIns="0" anchor="t" anchorCtr="0">
            <a:normAutofit/>
          </a:bodyPr>
          <a:lstStyle/>
          <a:p>
            <a:pPr marL="0" marR="0" lvl="0" indent="0" algn="l" rtl="0">
              <a:lnSpc>
                <a:spcPct val="115384"/>
              </a:lnSpc>
              <a:spcBef>
                <a:spcPts val="0"/>
              </a:spcBef>
              <a:spcAft>
                <a:spcPts val="0"/>
              </a:spcAft>
              <a:buClr>
                <a:schemeClr val="dk2"/>
              </a:buClr>
              <a:buSzPts val="2600"/>
              <a:buFont typeface="Verdana"/>
              <a:buNone/>
            </a:pPr>
            <a:r>
              <a:rPr lang="en-US" sz="2600" b="0" i="0" u="none" strike="noStrike" cap="none">
                <a:solidFill>
                  <a:schemeClr val="dk2"/>
                </a:solidFill>
                <a:latin typeface="Verdana"/>
                <a:ea typeface="Verdana"/>
                <a:cs typeface="Verdana"/>
                <a:sym typeface="Verdana"/>
              </a:rPr>
              <a:t>Click to add title</a:t>
            </a:r>
            <a:endParaRPr sz="1400" b="0" i="0" u="none" strike="noStrike" cap="none">
              <a:solidFill>
                <a:srgbClr val="000000"/>
              </a:solidFill>
              <a:latin typeface="Arial"/>
              <a:ea typeface="Arial"/>
              <a:cs typeface="Arial"/>
              <a:sym typeface="Arial"/>
            </a:endParaRPr>
          </a:p>
        </p:txBody>
      </p:sp>
      <p:sp>
        <p:nvSpPr>
          <p:cNvPr id="608" name="Google Shape;608;p5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609" name="Google Shape;609;p5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10" name="Google Shape;610;p5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611" name="Google Shape;611;p5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pic>
        <p:nvPicPr>
          <p:cNvPr id="612" name="Google Shape;612;p52"/>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613"/>
        <p:cNvGrpSpPr/>
        <p:nvPr/>
      </p:nvGrpSpPr>
      <p:grpSpPr>
        <a:xfrm>
          <a:off x="0" y="0"/>
          <a:ext cx="0" cy="0"/>
          <a:chOff x="0" y="0"/>
          <a:chExt cx="0" cy="0"/>
        </a:xfrm>
      </p:grpSpPr>
      <p:sp>
        <p:nvSpPr>
          <p:cNvPr id="614" name="Google Shape;614;p53"/>
          <p:cNvSpPr/>
          <p:nvPr/>
        </p:nvSpPr>
        <p:spPr>
          <a:xfrm>
            <a:off x="6687257" y="0"/>
            <a:ext cx="5504743"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15" name="Google Shape;615;p53"/>
          <p:cNvSpPr txBox="1">
            <a:spLocks noGrp="1"/>
          </p:cNvSpPr>
          <p:nvPr>
            <p:ph type="body" idx="1"/>
          </p:nvPr>
        </p:nvSpPr>
        <p:spPr>
          <a:xfrm>
            <a:off x="7079039" y="1423736"/>
            <a:ext cx="4704974" cy="2801255"/>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00000"/>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6" name="Google Shape;616;p53"/>
          <p:cNvSpPr txBox="1">
            <a:spLocks noGrp="1"/>
          </p:cNvSpPr>
          <p:nvPr>
            <p:ph type="body" idx="2"/>
          </p:nvPr>
        </p:nvSpPr>
        <p:spPr>
          <a:xfrm>
            <a:off x="8062158" y="5568661"/>
            <a:ext cx="2567742" cy="333830"/>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chemeClr val="accent2"/>
              </a:buClr>
              <a:buSzPts val="1400"/>
              <a:buNone/>
              <a:defRPr sz="1400" b="1">
                <a:solidFill>
                  <a:schemeClr val="accent2"/>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7" name="Google Shape;617;p53"/>
          <p:cNvSpPr txBox="1">
            <a:spLocks noGrp="1"/>
          </p:cNvSpPr>
          <p:nvPr>
            <p:ph type="body" idx="3"/>
          </p:nvPr>
        </p:nvSpPr>
        <p:spPr>
          <a:xfrm>
            <a:off x="8062156" y="4581128"/>
            <a:ext cx="2567744" cy="983347"/>
          </a:xfrm>
          <a:prstGeom prst="rect">
            <a:avLst/>
          </a:prstGeom>
          <a:noFill/>
          <a:ln>
            <a:noFill/>
          </a:ln>
        </p:spPr>
        <p:txBody>
          <a:bodyPr spcFirstLastPara="1" wrap="square" lIns="0" tIns="0" rIns="0" bIns="0" anchor="ctr" anchorCtr="0">
            <a:noAutofit/>
          </a:bodyPr>
          <a:lstStyle>
            <a:lvl1pPr marL="457200" lvl="0" indent="-228600" algn="ctr">
              <a:lnSpc>
                <a:spcPct val="123076"/>
              </a:lnSpc>
              <a:spcBef>
                <a:spcPts val="0"/>
              </a:spcBef>
              <a:spcAft>
                <a:spcPts val="0"/>
              </a:spcAft>
              <a:buClr>
                <a:srgbClr val="2B0A3D"/>
              </a:buClr>
              <a:buSzPts val="2600"/>
              <a:buNone/>
              <a:defRPr sz="2600" b="1">
                <a:solidFill>
                  <a:srgbClr val="2B0A3D"/>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8" name="Google Shape;618;p5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619" name="Google Shape;619;p5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0" name="Google Shape;620;p5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621" name="Google Shape;621;p5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622" name="Google Shape;622;p53"/>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3" name="Google Shape;623;p53"/>
          <p:cNvSpPr>
            <a:spLocks noGrp="1"/>
          </p:cNvSpPr>
          <p:nvPr>
            <p:ph type="chart" idx="4"/>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24" name="Google Shape;624;p53"/>
          <p:cNvSpPr txBox="1">
            <a:spLocks noGrp="1"/>
          </p:cNvSpPr>
          <p:nvPr>
            <p:ph type="body" idx="5"/>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5" name="Google Shape;625;p53"/>
          <p:cNvSpPr txBox="1">
            <a:spLocks noGrp="1"/>
          </p:cNvSpPr>
          <p:nvPr>
            <p:ph type="body" idx="6"/>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26"/>
        <p:cNvGrpSpPr/>
        <p:nvPr/>
      </p:nvGrpSpPr>
      <p:grpSpPr>
        <a:xfrm>
          <a:off x="0" y="0"/>
          <a:ext cx="0" cy="0"/>
          <a:chOff x="0" y="0"/>
          <a:chExt cx="0" cy="0"/>
        </a:xfrm>
      </p:grpSpPr>
      <p:sp>
        <p:nvSpPr>
          <p:cNvPr id="627" name="Google Shape;627;p54"/>
          <p:cNvSpPr>
            <a:spLocks noGrp="1"/>
          </p:cNvSpPr>
          <p:nvPr>
            <p:ph type="tbl" idx="2"/>
          </p:nvPr>
        </p:nvSpPr>
        <p:spPr>
          <a:xfrm>
            <a:off x="407987" y="2216150"/>
            <a:ext cx="11376025" cy="4237038"/>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628" name="Google Shape;628;p5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629" name="Google Shape;629;p5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30" name="Google Shape;630;p5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631" name="Google Shape;631;p5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632" name="Google Shape;632;p54"/>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3" name="Google Shape;633;p54"/>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p">
  <p:cSld name="Map">
    <p:spTree>
      <p:nvGrpSpPr>
        <p:cNvPr id="1" name="Shape 634"/>
        <p:cNvGrpSpPr/>
        <p:nvPr/>
      </p:nvGrpSpPr>
      <p:grpSpPr>
        <a:xfrm>
          <a:off x="0" y="0"/>
          <a:ext cx="0" cy="0"/>
          <a:chOff x="0" y="0"/>
          <a:chExt cx="0" cy="0"/>
        </a:xfrm>
      </p:grpSpPr>
      <p:sp>
        <p:nvSpPr>
          <p:cNvPr id="635" name="Google Shape;635;p55"/>
          <p:cNvSpPr/>
          <p:nvPr/>
        </p:nvSpPr>
        <p:spPr>
          <a:xfrm>
            <a:off x="9363909" y="0"/>
            <a:ext cx="282809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36" name="Google Shape;636;p55"/>
          <p:cNvSpPr txBox="1">
            <a:spLocks noGrp="1"/>
          </p:cNvSpPr>
          <p:nvPr>
            <p:ph type="body" idx="1"/>
          </p:nvPr>
        </p:nvSpPr>
        <p:spPr>
          <a:xfrm>
            <a:off x="9858635"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37" name="Google Shape;637;p55"/>
          <p:cNvCxnSpPr/>
          <p:nvPr/>
        </p:nvCxnSpPr>
        <p:spPr>
          <a:xfrm>
            <a:off x="10836130" y="1828984"/>
            <a:ext cx="0" cy="3739014"/>
          </a:xfrm>
          <a:prstGeom prst="straightConnector1">
            <a:avLst/>
          </a:prstGeom>
          <a:solidFill>
            <a:schemeClr val="dk1"/>
          </a:solidFill>
          <a:ln w="12700" cap="flat" cmpd="sng">
            <a:solidFill>
              <a:srgbClr val="BFBFBF"/>
            </a:solidFill>
            <a:prstDash val="solid"/>
            <a:miter lim="800000"/>
            <a:headEnd type="none" w="sm" len="sm"/>
            <a:tailEnd type="none" w="sm" len="sm"/>
          </a:ln>
        </p:spPr>
      </p:cxnSp>
      <p:sp>
        <p:nvSpPr>
          <p:cNvPr id="638" name="Google Shape;638;p55"/>
          <p:cNvSpPr txBox="1">
            <a:spLocks noGrp="1"/>
          </p:cNvSpPr>
          <p:nvPr>
            <p:ph type="body" idx="2"/>
          </p:nvPr>
        </p:nvSpPr>
        <p:spPr>
          <a:xfrm>
            <a:off x="10873669"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9" name="Google Shape;639;p55"/>
          <p:cNvSpPr txBox="1">
            <a:spLocks noGrp="1"/>
          </p:cNvSpPr>
          <p:nvPr>
            <p:ph type="body" idx="3"/>
          </p:nvPr>
        </p:nvSpPr>
        <p:spPr>
          <a:xfrm>
            <a:off x="9858635"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0" name="Google Shape;640;p55"/>
          <p:cNvSpPr txBox="1">
            <a:spLocks noGrp="1"/>
          </p:cNvSpPr>
          <p:nvPr>
            <p:ph type="body" idx="4"/>
          </p:nvPr>
        </p:nvSpPr>
        <p:spPr>
          <a:xfrm>
            <a:off x="10873669"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1" name="Google Shape;641;p55"/>
          <p:cNvSpPr txBox="1">
            <a:spLocks noGrp="1"/>
          </p:cNvSpPr>
          <p:nvPr>
            <p:ph type="body" idx="5"/>
          </p:nvPr>
        </p:nvSpPr>
        <p:spPr>
          <a:xfrm>
            <a:off x="9858635"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55"/>
          <p:cNvSpPr txBox="1">
            <a:spLocks noGrp="1"/>
          </p:cNvSpPr>
          <p:nvPr>
            <p:ph type="body" idx="6"/>
          </p:nvPr>
        </p:nvSpPr>
        <p:spPr>
          <a:xfrm>
            <a:off x="10873669"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3" name="Google Shape;643;p55"/>
          <p:cNvSpPr txBox="1">
            <a:spLocks noGrp="1"/>
          </p:cNvSpPr>
          <p:nvPr>
            <p:ph type="body" idx="7"/>
          </p:nvPr>
        </p:nvSpPr>
        <p:spPr>
          <a:xfrm>
            <a:off x="9858635"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4" name="Google Shape;644;p55"/>
          <p:cNvSpPr txBox="1">
            <a:spLocks noGrp="1"/>
          </p:cNvSpPr>
          <p:nvPr>
            <p:ph type="body" idx="8"/>
          </p:nvPr>
        </p:nvSpPr>
        <p:spPr>
          <a:xfrm>
            <a:off x="10873669"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5" name="Google Shape;645;p55"/>
          <p:cNvSpPr txBox="1">
            <a:spLocks noGrp="1"/>
          </p:cNvSpPr>
          <p:nvPr>
            <p:ph type="body" idx="9"/>
          </p:nvPr>
        </p:nvSpPr>
        <p:spPr>
          <a:xfrm>
            <a:off x="9858635"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6" name="Google Shape;646;p55"/>
          <p:cNvSpPr txBox="1">
            <a:spLocks noGrp="1"/>
          </p:cNvSpPr>
          <p:nvPr>
            <p:ph type="body" idx="13"/>
          </p:nvPr>
        </p:nvSpPr>
        <p:spPr>
          <a:xfrm>
            <a:off x="10873669"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7" name="Google Shape;647;p5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648" name="Google Shape;648;p5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9" name="Google Shape;649;p5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650" name="Google Shape;650;p5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651" name="Google Shape;651;p55"/>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52" name="Google Shape;652;p5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wo Pie Charts">
  <p:cSld name="Two Pie Charts">
    <p:spTree>
      <p:nvGrpSpPr>
        <p:cNvPr id="1" name="Shape 653"/>
        <p:cNvGrpSpPr/>
        <p:nvPr/>
      </p:nvGrpSpPr>
      <p:grpSpPr>
        <a:xfrm>
          <a:off x="0" y="0"/>
          <a:ext cx="0" cy="0"/>
          <a:chOff x="0" y="0"/>
          <a:chExt cx="0" cy="0"/>
        </a:xfrm>
      </p:grpSpPr>
      <p:sp>
        <p:nvSpPr>
          <p:cNvPr id="654" name="Google Shape;654;p56"/>
          <p:cNvSpPr/>
          <p:nvPr/>
        </p:nvSpPr>
        <p:spPr>
          <a:xfrm>
            <a:off x="7118236"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Verdana"/>
              <a:ea typeface="Verdana"/>
              <a:cs typeface="Verdana"/>
              <a:sym typeface="Verdana"/>
            </a:endParaRPr>
          </a:p>
        </p:txBody>
      </p:sp>
      <p:sp>
        <p:nvSpPr>
          <p:cNvPr id="655" name="Google Shape;655;p56"/>
          <p:cNvSpPr/>
          <p:nvPr/>
        </p:nvSpPr>
        <p:spPr>
          <a:xfrm>
            <a:off x="7190244"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Verdana"/>
              <a:ea typeface="Verdana"/>
              <a:cs typeface="Verdana"/>
              <a:sym typeface="Verdana"/>
            </a:endParaRPr>
          </a:p>
        </p:txBody>
      </p:sp>
      <p:sp>
        <p:nvSpPr>
          <p:cNvPr id="656" name="Google Shape;656;p56"/>
          <p:cNvSpPr txBox="1">
            <a:spLocks noGrp="1"/>
          </p:cNvSpPr>
          <p:nvPr>
            <p:ph type="body" idx="1"/>
          </p:nvPr>
        </p:nvSpPr>
        <p:spPr>
          <a:xfrm>
            <a:off x="409580"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7" name="Google Shape;657;p56"/>
          <p:cNvSpPr>
            <a:spLocks noGrp="1"/>
          </p:cNvSpPr>
          <p:nvPr>
            <p:ph type="chart" idx="2"/>
          </p:nvPr>
        </p:nvSpPr>
        <p:spPr>
          <a:xfrm>
            <a:off x="6240463"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58" name="Google Shape;658;p5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659" name="Google Shape;659;p5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60" name="Google Shape;660;p5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661" name="Google Shape;661;p5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662" name="Google Shape;662;p56"/>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3" name="Google Shape;663;p56"/>
          <p:cNvSpPr txBox="1">
            <a:spLocks noGrp="1"/>
          </p:cNvSpPr>
          <p:nvPr>
            <p:ph type="body" idx="3"/>
          </p:nvPr>
        </p:nvSpPr>
        <p:spPr>
          <a:xfrm>
            <a:off x="6242055"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4" name="Google Shape;664;p56"/>
          <p:cNvSpPr/>
          <p:nvPr/>
        </p:nvSpPr>
        <p:spPr>
          <a:xfrm>
            <a:off x="1285761"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Verdana"/>
              <a:ea typeface="Verdana"/>
              <a:cs typeface="Verdana"/>
              <a:sym typeface="Verdana"/>
            </a:endParaRPr>
          </a:p>
        </p:txBody>
      </p:sp>
      <p:sp>
        <p:nvSpPr>
          <p:cNvPr id="665" name="Google Shape;665;p56"/>
          <p:cNvSpPr/>
          <p:nvPr/>
        </p:nvSpPr>
        <p:spPr>
          <a:xfrm>
            <a:off x="1357769"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Verdana"/>
              <a:ea typeface="Verdana"/>
              <a:cs typeface="Verdana"/>
              <a:sym typeface="Verdana"/>
            </a:endParaRPr>
          </a:p>
        </p:txBody>
      </p:sp>
      <p:sp>
        <p:nvSpPr>
          <p:cNvPr id="666" name="Google Shape;666;p56"/>
          <p:cNvSpPr>
            <a:spLocks noGrp="1"/>
          </p:cNvSpPr>
          <p:nvPr>
            <p:ph type="chart" idx="4"/>
          </p:nvPr>
        </p:nvSpPr>
        <p:spPr>
          <a:xfrm>
            <a:off x="407988"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667" name="Google Shape;667;p56"/>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le with Charts">
  <p:cSld name="Table with Charts">
    <p:spTree>
      <p:nvGrpSpPr>
        <p:cNvPr id="1" name="Shape 668"/>
        <p:cNvGrpSpPr/>
        <p:nvPr/>
      </p:nvGrpSpPr>
      <p:grpSpPr>
        <a:xfrm>
          <a:off x="0" y="0"/>
          <a:ext cx="0" cy="0"/>
          <a:chOff x="0" y="0"/>
          <a:chExt cx="0" cy="0"/>
        </a:xfrm>
      </p:grpSpPr>
      <p:pic>
        <p:nvPicPr>
          <p:cNvPr id="669" name="Google Shape;669;p57"/>
          <p:cNvPicPr preferRelativeResize="0"/>
          <p:nvPr/>
        </p:nvPicPr>
        <p:blipFill rotWithShape="1">
          <a:blip r:embed="rId2">
            <a:alphaModFix/>
          </a:blip>
          <a:srcRect/>
          <a:stretch/>
        </p:blipFill>
        <p:spPr>
          <a:xfrm flipH="1">
            <a:off x="6311901" y="300730"/>
            <a:ext cx="5880099" cy="6557270"/>
          </a:xfrm>
          <a:prstGeom prst="rect">
            <a:avLst/>
          </a:prstGeom>
          <a:noFill/>
          <a:ln>
            <a:noFill/>
          </a:ln>
        </p:spPr>
      </p:pic>
      <p:sp>
        <p:nvSpPr>
          <p:cNvPr id="670" name="Google Shape;670;p57"/>
          <p:cNvSpPr txBox="1">
            <a:spLocks noGrp="1"/>
          </p:cNvSpPr>
          <p:nvPr>
            <p:ph type="body" idx="1"/>
          </p:nvPr>
        </p:nvSpPr>
        <p:spPr>
          <a:xfrm>
            <a:off x="7752183" y="4437112"/>
            <a:ext cx="4031829" cy="1224136"/>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1" name="Google Shape;671;p57"/>
          <p:cNvSpPr>
            <a:spLocks noGrp="1"/>
          </p:cNvSpPr>
          <p:nvPr>
            <p:ph type="tbl" idx="2"/>
          </p:nvPr>
        </p:nvSpPr>
        <p:spPr>
          <a:xfrm>
            <a:off x="407989" y="1989287"/>
            <a:ext cx="5543550" cy="44639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672" name="Google Shape;672;p57"/>
          <p:cNvSpPr txBox="1">
            <a:spLocks noGrp="1"/>
          </p:cNvSpPr>
          <p:nvPr>
            <p:ph type="body" idx="3"/>
          </p:nvPr>
        </p:nvSpPr>
        <p:spPr>
          <a:xfrm>
            <a:off x="407988" y="1412876"/>
            <a:ext cx="5543549" cy="43194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b="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3" name="Google Shape;673;p5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cxnSp>
        <p:nvCxnSpPr>
          <p:cNvPr id="674" name="Google Shape;674;p5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75" name="Google Shape;675;p5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676" name="Google Shape;676;p5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677" name="Google Shape;677;p57"/>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xt and Table 3 Columns">
  <p:cSld name="Text and Table 3 Columns">
    <p:spTree>
      <p:nvGrpSpPr>
        <p:cNvPr id="1" name="Shape 678"/>
        <p:cNvGrpSpPr/>
        <p:nvPr/>
      </p:nvGrpSpPr>
      <p:grpSpPr>
        <a:xfrm>
          <a:off x="0" y="0"/>
          <a:ext cx="0" cy="0"/>
          <a:chOff x="0" y="0"/>
          <a:chExt cx="0" cy="0"/>
        </a:xfrm>
      </p:grpSpPr>
      <p:sp>
        <p:nvSpPr>
          <p:cNvPr id="679" name="Google Shape;679;p58"/>
          <p:cNvSpPr txBox="1">
            <a:spLocks noGrp="1"/>
          </p:cNvSpPr>
          <p:nvPr>
            <p:ph type="body" idx="1"/>
          </p:nvPr>
        </p:nvSpPr>
        <p:spPr>
          <a:xfrm>
            <a:off x="407988" y="1412875"/>
            <a:ext cx="5543996" cy="1656184"/>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0" name="Google Shape;680;p58"/>
          <p:cNvSpPr>
            <a:spLocks noGrp="1"/>
          </p:cNvSpPr>
          <p:nvPr>
            <p:ph type="dgm" idx="2"/>
          </p:nvPr>
        </p:nvSpPr>
        <p:spPr>
          <a:xfrm>
            <a:off x="407987" y="3213075"/>
            <a:ext cx="9079721" cy="648072"/>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81" name="Google Shape;681;p58"/>
          <p:cNvSpPr/>
          <p:nvPr/>
        </p:nvSpPr>
        <p:spPr>
          <a:xfrm rot="-5400000" flipH="1">
            <a:off x="5642993" y="308991"/>
            <a:ext cx="6858002" cy="6240019"/>
          </a:xfrm>
          <a:custGeom>
            <a:avLst/>
            <a:gdLst/>
            <a:ahLst/>
            <a:cxnLst/>
            <a:rect l="l" t="t" r="r" b="b"/>
            <a:pathLst>
              <a:path w="6857999" h="6240016" extrusionOk="0">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682" name="Google Shape;682;p5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cxnSp>
        <p:nvCxnSpPr>
          <p:cNvPr id="683" name="Google Shape;683;p5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84" name="Google Shape;684;p5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685" name="Google Shape;685;p5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686" name="Google Shape;686;p58"/>
          <p:cNvSpPr txBox="1">
            <a:spLocks noGrp="1"/>
          </p:cNvSpPr>
          <p:nvPr>
            <p:ph type="title"/>
          </p:nvPr>
        </p:nvSpPr>
        <p:spPr>
          <a:xfrm>
            <a:off x="407988" y="404813"/>
            <a:ext cx="5832475"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7" name="Google Shape;687;p58"/>
          <p:cNvSpPr txBox="1">
            <a:spLocks noGrp="1"/>
          </p:cNvSpPr>
          <p:nvPr>
            <p:ph type="body" idx="3"/>
          </p:nvPr>
        </p:nvSpPr>
        <p:spPr>
          <a:xfrm>
            <a:off x="407989"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8" name="Google Shape;688;p58"/>
          <p:cNvSpPr txBox="1">
            <a:spLocks noGrp="1"/>
          </p:cNvSpPr>
          <p:nvPr>
            <p:ph type="body" idx="4"/>
          </p:nvPr>
        </p:nvSpPr>
        <p:spPr>
          <a:xfrm>
            <a:off x="3510006"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9" name="Google Shape;689;p58"/>
          <p:cNvSpPr txBox="1">
            <a:spLocks noGrp="1"/>
          </p:cNvSpPr>
          <p:nvPr>
            <p:ph type="body" idx="5"/>
          </p:nvPr>
        </p:nvSpPr>
        <p:spPr>
          <a:xfrm>
            <a:off x="6612023"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90" name="Google Shape;690;p58"/>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oxed Content">
  <p:cSld name="Boxed Content">
    <p:spTree>
      <p:nvGrpSpPr>
        <p:cNvPr id="1" name="Shape 691"/>
        <p:cNvGrpSpPr/>
        <p:nvPr/>
      </p:nvGrpSpPr>
      <p:grpSpPr>
        <a:xfrm>
          <a:off x="0" y="0"/>
          <a:ext cx="0" cy="0"/>
          <a:chOff x="0" y="0"/>
          <a:chExt cx="0" cy="0"/>
        </a:xfrm>
      </p:grpSpPr>
      <p:sp>
        <p:nvSpPr>
          <p:cNvPr id="692" name="Google Shape;692;p59"/>
          <p:cNvSpPr/>
          <p:nvPr/>
        </p:nvSpPr>
        <p:spPr>
          <a:xfrm>
            <a:off x="49384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93" name="Google Shape;693;p59"/>
          <p:cNvSpPr/>
          <p:nvPr/>
        </p:nvSpPr>
        <p:spPr>
          <a:xfrm>
            <a:off x="2813183"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94" name="Google Shape;694;p59"/>
          <p:cNvSpPr/>
          <p:nvPr/>
        </p:nvSpPr>
        <p:spPr>
          <a:xfrm>
            <a:off x="5132521"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95" name="Google Shape;695;p59"/>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96" name="Google Shape;696;p59"/>
          <p:cNvSpPr/>
          <p:nvPr/>
        </p:nvSpPr>
        <p:spPr>
          <a:xfrm>
            <a:off x="977119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97" name="Google Shape;697;p59"/>
          <p:cNvSpPr txBox="1">
            <a:spLocks noGrp="1"/>
          </p:cNvSpPr>
          <p:nvPr>
            <p:ph type="body" idx="1"/>
          </p:nvPr>
        </p:nvSpPr>
        <p:spPr>
          <a:xfrm>
            <a:off x="10317717"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8" name="Google Shape;698;p5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699" name="Google Shape;699;p5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00" name="Google Shape;700;p5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701" name="Google Shape;701;p5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702" name="Google Shape;702;p59"/>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3" name="Google Shape;703;p59"/>
          <p:cNvSpPr/>
          <p:nvPr/>
        </p:nvSpPr>
        <p:spPr>
          <a:xfrm>
            <a:off x="40990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704" name="Google Shape;704;p59"/>
          <p:cNvSpPr/>
          <p:nvPr/>
        </p:nvSpPr>
        <p:spPr>
          <a:xfrm>
            <a:off x="2729247"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705" name="Google Shape;705;p59"/>
          <p:cNvSpPr/>
          <p:nvPr/>
        </p:nvSpPr>
        <p:spPr>
          <a:xfrm>
            <a:off x="5048585"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706" name="Google Shape;706;p59"/>
          <p:cNvSpPr/>
          <p:nvPr/>
        </p:nvSpPr>
        <p:spPr>
          <a:xfrm>
            <a:off x="7367923"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707" name="Google Shape;707;p59"/>
          <p:cNvSpPr/>
          <p:nvPr/>
        </p:nvSpPr>
        <p:spPr>
          <a:xfrm>
            <a:off x="968725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708" name="Google Shape;708;p59"/>
          <p:cNvSpPr txBox="1">
            <a:spLocks noGrp="1"/>
          </p:cNvSpPr>
          <p:nvPr>
            <p:ph type="body" idx="2"/>
          </p:nvPr>
        </p:nvSpPr>
        <p:spPr>
          <a:xfrm>
            <a:off x="49384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9" name="Google Shape;709;p59"/>
          <p:cNvSpPr txBox="1">
            <a:spLocks noGrp="1"/>
          </p:cNvSpPr>
          <p:nvPr>
            <p:ph type="body" idx="3"/>
          </p:nvPr>
        </p:nvSpPr>
        <p:spPr>
          <a:xfrm>
            <a:off x="2813183"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0" name="Google Shape;710;p59"/>
          <p:cNvSpPr txBox="1">
            <a:spLocks noGrp="1"/>
          </p:cNvSpPr>
          <p:nvPr>
            <p:ph type="body" idx="4"/>
          </p:nvPr>
        </p:nvSpPr>
        <p:spPr>
          <a:xfrm>
            <a:off x="512837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1" name="Google Shape;711;p59"/>
          <p:cNvSpPr txBox="1">
            <a:spLocks noGrp="1"/>
          </p:cNvSpPr>
          <p:nvPr>
            <p:ph type="body" idx="5"/>
          </p:nvPr>
        </p:nvSpPr>
        <p:spPr>
          <a:xfrm>
            <a:off x="7451859"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2" name="Google Shape;712;p59"/>
          <p:cNvSpPr txBox="1">
            <a:spLocks noGrp="1"/>
          </p:cNvSpPr>
          <p:nvPr>
            <p:ph type="body" idx="6"/>
          </p:nvPr>
        </p:nvSpPr>
        <p:spPr>
          <a:xfrm>
            <a:off x="977119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3" name="Google Shape;713;p59"/>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714" name="Google Shape;714;p59"/>
          <p:cNvSpPr txBox="1">
            <a:spLocks noGrp="1"/>
          </p:cNvSpPr>
          <p:nvPr>
            <p:ph type="body" idx="7"/>
          </p:nvPr>
        </p:nvSpPr>
        <p:spPr>
          <a:xfrm>
            <a:off x="8013451"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5" name="Google Shape;715;p59"/>
          <p:cNvSpPr txBox="1">
            <a:spLocks noGrp="1"/>
          </p:cNvSpPr>
          <p:nvPr>
            <p:ph type="body" idx="8"/>
          </p:nvPr>
        </p:nvSpPr>
        <p:spPr>
          <a:xfrm>
            <a:off x="338503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6" name="Google Shape;716;p59"/>
          <p:cNvSpPr txBox="1">
            <a:spLocks noGrp="1"/>
          </p:cNvSpPr>
          <p:nvPr>
            <p:ph type="body" idx="9"/>
          </p:nvPr>
        </p:nvSpPr>
        <p:spPr>
          <a:xfrm>
            <a:off x="568385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7" name="Google Shape;717;p59"/>
          <p:cNvSpPr txBox="1">
            <a:spLocks noGrp="1"/>
          </p:cNvSpPr>
          <p:nvPr>
            <p:ph type="body" idx="13"/>
          </p:nvPr>
        </p:nvSpPr>
        <p:spPr>
          <a:xfrm>
            <a:off x="1055439"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18" name="Google Shape;718;p59"/>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Table">
  <p:cSld name="Big Table">
    <p:spTree>
      <p:nvGrpSpPr>
        <p:cNvPr id="1" name="Shape 719"/>
        <p:cNvGrpSpPr/>
        <p:nvPr/>
      </p:nvGrpSpPr>
      <p:grpSpPr>
        <a:xfrm>
          <a:off x="0" y="0"/>
          <a:ext cx="0" cy="0"/>
          <a:chOff x="0" y="0"/>
          <a:chExt cx="0" cy="0"/>
        </a:xfrm>
      </p:grpSpPr>
      <p:sp>
        <p:nvSpPr>
          <p:cNvPr id="720" name="Google Shape;720;p60"/>
          <p:cNvSpPr>
            <a:spLocks noGrp="1"/>
          </p:cNvSpPr>
          <p:nvPr>
            <p:ph type="tbl" idx="2"/>
          </p:nvPr>
        </p:nvSpPr>
        <p:spPr>
          <a:xfrm>
            <a:off x="407987" y="1412876"/>
            <a:ext cx="11376025" cy="5025502"/>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721" name="Google Shape;721;p60"/>
          <p:cNvSpPr txBox="1">
            <a:spLocks noGrp="1"/>
          </p:cNvSpPr>
          <p:nvPr>
            <p:ph type="body" idx="1"/>
          </p:nvPr>
        </p:nvSpPr>
        <p:spPr>
          <a:xfrm>
            <a:off x="10165024"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2" name="Google Shape;722;p60"/>
          <p:cNvSpPr txBox="1">
            <a:spLocks noGrp="1"/>
          </p:cNvSpPr>
          <p:nvPr>
            <p:ph type="body" idx="3"/>
          </p:nvPr>
        </p:nvSpPr>
        <p:spPr>
          <a:xfrm>
            <a:off x="10813096"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3" name="Google Shape;723;p6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724" name="Google Shape;724;p6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25" name="Google Shape;725;p6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726" name="Google Shape;726;p6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727" name="Google Shape;727;p60"/>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28" name="Google Shape;728;p60"/>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755"/>
        <p:cNvGrpSpPr/>
        <p:nvPr/>
      </p:nvGrpSpPr>
      <p:grpSpPr>
        <a:xfrm>
          <a:off x="0" y="0"/>
          <a:ext cx="0" cy="0"/>
          <a:chOff x="0" y="0"/>
          <a:chExt cx="0" cy="0"/>
        </a:xfrm>
      </p:grpSpPr>
      <p:sp>
        <p:nvSpPr>
          <p:cNvPr id="756" name="Google Shape;756;p6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757"/>
        <p:cNvGrpSpPr/>
        <p:nvPr/>
      </p:nvGrpSpPr>
      <p:grpSpPr>
        <a:xfrm>
          <a:off x="0" y="0"/>
          <a:ext cx="0" cy="0"/>
          <a:chOff x="0" y="0"/>
          <a:chExt cx="0" cy="0"/>
        </a:xfrm>
      </p:grpSpPr>
      <p:pic>
        <p:nvPicPr>
          <p:cNvPr id="758" name="Google Shape;758;p63"/>
          <p:cNvPicPr preferRelativeResize="0"/>
          <p:nvPr/>
        </p:nvPicPr>
        <p:blipFill rotWithShape="1">
          <a:blip r:embed="rId2">
            <a:alphaModFix/>
          </a:blip>
          <a:srcRect r="23075" b="19676"/>
          <a:stretch/>
        </p:blipFill>
        <p:spPr>
          <a:xfrm rot="-5400000">
            <a:off x="5413032" y="79029"/>
            <a:ext cx="6857997" cy="6699938"/>
          </a:xfrm>
          <a:prstGeom prst="rect">
            <a:avLst/>
          </a:prstGeom>
          <a:noFill/>
          <a:ln>
            <a:noFill/>
          </a:ln>
        </p:spPr>
      </p:pic>
      <p:sp>
        <p:nvSpPr>
          <p:cNvPr id="759" name="Google Shape;759;p63"/>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0" name="Google Shape;760;p63"/>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1" name="Google Shape;761;p63"/>
          <p:cNvSpPr>
            <a:spLocks noGrp="1"/>
          </p:cNvSpPr>
          <p:nvPr>
            <p:ph type="pic" idx="3"/>
          </p:nvPr>
        </p:nvSpPr>
        <p:spPr>
          <a:xfrm>
            <a:off x="6553200" y="2060575"/>
            <a:ext cx="4910138" cy="2722563"/>
          </a:xfrm>
          <a:prstGeom prst="rect">
            <a:avLst/>
          </a:prstGeom>
          <a:noFill/>
          <a:ln>
            <a:noFill/>
          </a:ln>
        </p:spPr>
      </p:sp>
      <p:sp>
        <p:nvSpPr>
          <p:cNvPr id="762" name="Google Shape;762;p63"/>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3" name="Google Shape;763;p63"/>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64" name="Google Shape;764;p63"/>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765" name="Google Shape;765;p6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66" name="Google Shape;766;p63">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767" name="Google Shape;767;p63"/>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sp>
        <p:nvSpPr>
          <p:cNvPr id="768" name="Google Shape;768;p6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769"/>
        <p:cNvGrpSpPr/>
        <p:nvPr/>
      </p:nvGrpSpPr>
      <p:grpSpPr>
        <a:xfrm>
          <a:off x="0" y="0"/>
          <a:ext cx="0" cy="0"/>
          <a:chOff x="0" y="0"/>
          <a:chExt cx="0" cy="0"/>
        </a:xfrm>
      </p:grpSpPr>
      <p:sp>
        <p:nvSpPr>
          <p:cNvPr id="770" name="Google Shape;770;p64"/>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1" name="Google Shape;771;p64"/>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72" name="Google Shape;772;p64"/>
          <p:cNvGrpSpPr/>
          <p:nvPr/>
        </p:nvGrpSpPr>
        <p:grpSpPr>
          <a:xfrm>
            <a:off x="3461852" y="0"/>
            <a:ext cx="8730148" cy="6858000"/>
            <a:chOff x="3461852" y="0"/>
            <a:chExt cx="8730148" cy="6858000"/>
          </a:xfrm>
        </p:grpSpPr>
        <p:sp>
          <p:nvSpPr>
            <p:cNvPr id="773" name="Google Shape;773;p64"/>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774" name="Google Shape;774;p64"/>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775" name="Google Shape;775;p64"/>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sp>
        <p:nvSpPr>
          <p:cNvPr id="776" name="Google Shape;776;p64"/>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777" name="Google Shape;777;p6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sp>
        <p:nvSpPr>
          <p:cNvPr id="778" name="Google Shape;778;p6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779"/>
        <p:cNvGrpSpPr/>
        <p:nvPr/>
      </p:nvGrpSpPr>
      <p:grpSpPr>
        <a:xfrm>
          <a:off x="0" y="0"/>
          <a:ext cx="0" cy="0"/>
          <a:chOff x="0" y="0"/>
          <a:chExt cx="0" cy="0"/>
        </a:xfrm>
      </p:grpSpPr>
      <p:sp>
        <p:nvSpPr>
          <p:cNvPr id="780" name="Google Shape;780;p6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781" name="Google Shape;781;p6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782" name="Google Shape;782;p6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83" name="Google Shape;783;p6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784" name="Google Shape;784;p6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785"/>
        <p:cNvGrpSpPr/>
        <p:nvPr/>
      </p:nvGrpSpPr>
      <p:grpSpPr>
        <a:xfrm>
          <a:off x="0" y="0"/>
          <a:ext cx="0" cy="0"/>
          <a:chOff x="0" y="0"/>
          <a:chExt cx="0" cy="0"/>
        </a:xfrm>
      </p:grpSpPr>
      <p:sp>
        <p:nvSpPr>
          <p:cNvPr id="786" name="Google Shape;786;p66"/>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7" name="Google Shape;787;p66"/>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88" name="Google Shape;788;p66"/>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89" name="Google Shape;789;p66"/>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0" name="Google Shape;790;p6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791" name="Google Shape;791;p6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92" name="Google Shape;792;p6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793" name="Google Shape;793;p6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4" name="Google Shape;794;p66"/>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5" name="Google Shape;795;p66"/>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96" name="Google Shape;796;p66"/>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97" name="Google Shape;797;p66"/>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8" name="Google Shape;798;p6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799"/>
        <p:cNvGrpSpPr/>
        <p:nvPr/>
      </p:nvGrpSpPr>
      <p:grpSpPr>
        <a:xfrm>
          <a:off x="0" y="0"/>
          <a:ext cx="0" cy="0"/>
          <a:chOff x="0" y="0"/>
          <a:chExt cx="0" cy="0"/>
        </a:xfrm>
      </p:grpSpPr>
      <p:pic>
        <p:nvPicPr>
          <p:cNvPr id="800" name="Google Shape;800;p67"/>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801" name="Google Shape;801;p67"/>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2" name="Google Shape;802;p67"/>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3" name="Google Shape;803;p67"/>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4" name="Google Shape;804;p67"/>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5" name="Google Shape;805;p67"/>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6" name="Google Shape;806;p67"/>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7" name="Google Shape;807;p67"/>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8" name="Google Shape;808;p67"/>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9" name="Google Shape;809;p67"/>
          <p:cNvSpPr>
            <a:spLocks noGrp="1"/>
          </p:cNvSpPr>
          <p:nvPr>
            <p:ph type="pic" idx="9"/>
          </p:nvPr>
        </p:nvSpPr>
        <p:spPr>
          <a:xfrm>
            <a:off x="0" y="1381125"/>
            <a:ext cx="7494588" cy="5476875"/>
          </a:xfrm>
          <a:prstGeom prst="rect">
            <a:avLst/>
          </a:prstGeom>
          <a:noFill/>
          <a:ln>
            <a:noFill/>
          </a:ln>
        </p:spPr>
      </p:sp>
      <p:sp>
        <p:nvSpPr>
          <p:cNvPr id="810" name="Google Shape;810;p6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1" name="Google Shape;811;p6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812" name="Google Shape;812;p67"/>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813" name="Google Shape;813;p6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814" name="Google Shape;814;p6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815"/>
        <p:cNvGrpSpPr/>
        <p:nvPr/>
      </p:nvGrpSpPr>
      <p:grpSpPr>
        <a:xfrm>
          <a:off x="0" y="0"/>
          <a:ext cx="0" cy="0"/>
          <a:chOff x="0" y="0"/>
          <a:chExt cx="0" cy="0"/>
        </a:xfrm>
      </p:grpSpPr>
      <p:sp>
        <p:nvSpPr>
          <p:cNvPr id="816" name="Google Shape;816;p68"/>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817" name="Google Shape;817;p68"/>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8" name="Google Shape;818;p68"/>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9" name="Google Shape;819;p68"/>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0" name="Google Shape;820;p68"/>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1" name="Google Shape;821;p68"/>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2" name="Google Shape;822;p68"/>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3" name="Google Shape;823;p6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4" name="Google Shape;824;p6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cxnSp>
        <p:nvCxnSpPr>
          <p:cNvPr id="825" name="Google Shape;825;p6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26" name="Google Shape;826;p6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827" name="Google Shape;827;p6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828"/>
        <p:cNvGrpSpPr/>
        <p:nvPr/>
      </p:nvGrpSpPr>
      <p:grpSpPr>
        <a:xfrm>
          <a:off x="0" y="0"/>
          <a:ext cx="0" cy="0"/>
          <a:chOff x="0" y="0"/>
          <a:chExt cx="0" cy="0"/>
        </a:xfrm>
      </p:grpSpPr>
      <p:sp>
        <p:nvSpPr>
          <p:cNvPr id="829" name="Google Shape;829;p69"/>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830" name="Google Shape;830;p69"/>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1" name="Google Shape;831;p69"/>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2" name="Google Shape;832;p69"/>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3" name="Google Shape;833;p69"/>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4" name="Google Shape;834;p69"/>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5" name="Google Shape;835;p69"/>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6" name="Google Shape;836;p69"/>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7" name="Google Shape;837;p69"/>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8" name="Google Shape;838;p69"/>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9" name="Google Shape;839;p69"/>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0" name="Google Shape;840;p69"/>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841" name="Google Shape;841;p6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842" name="Google Shape;842;p69"/>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843" name="Google Shape;843;p6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844" name="Google Shape;844;p6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845"/>
        <p:cNvGrpSpPr/>
        <p:nvPr/>
      </p:nvGrpSpPr>
      <p:grpSpPr>
        <a:xfrm>
          <a:off x="0" y="0"/>
          <a:ext cx="0" cy="0"/>
          <a:chOff x="0" y="0"/>
          <a:chExt cx="0" cy="0"/>
        </a:xfrm>
      </p:grpSpPr>
      <p:sp>
        <p:nvSpPr>
          <p:cNvPr id="846" name="Google Shape;846;p70"/>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847" name="Google Shape;847;p70"/>
          <p:cNvPicPr preferRelativeResize="0"/>
          <p:nvPr/>
        </p:nvPicPr>
        <p:blipFill rotWithShape="1">
          <a:blip r:embed="rId2">
            <a:alphaModFix/>
          </a:blip>
          <a:srcRect l="2839" r="32418"/>
          <a:stretch/>
        </p:blipFill>
        <p:spPr>
          <a:xfrm>
            <a:off x="4253790" y="-2148"/>
            <a:ext cx="7938210" cy="6898276"/>
          </a:xfrm>
          <a:prstGeom prst="rect">
            <a:avLst/>
          </a:prstGeom>
          <a:noFill/>
          <a:ln>
            <a:noFill/>
          </a:ln>
        </p:spPr>
      </p:pic>
      <p:sp>
        <p:nvSpPr>
          <p:cNvPr id="848" name="Google Shape;848;p70"/>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9" name="Google Shape;849;p70"/>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0" name="Google Shape;850;p70"/>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sp>
        <p:nvSpPr>
          <p:cNvPr id="851" name="Google Shape;851;p7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cxnSp>
        <p:nvCxnSpPr>
          <p:cNvPr id="852" name="Google Shape;852;p70"/>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853" name="Google Shape;853;p7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854"/>
        <p:cNvGrpSpPr/>
        <p:nvPr/>
      </p:nvGrpSpPr>
      <p:grpSpPr>
        <a:xfrm>
          <a:off x="0" y="0"/>
          <a:ext cx="0" cy="0"/>
          <a:chOff x="0" y="0"/>
          <a:chExt cx="0" cy="0"/>
        </a:xfrm>
      </p:grpSpPr>
      <p:sp>
        <p:nvSpPr>
          <p:cNvPr id="855" name="Google Shape;855;p71"/>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6" name="Google Shape;856;p71"/>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7" name="Google Shape;857;p71"/>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8" name="Google Shape;858;p71"/>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9" name="Google Shape;859;p71"/>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0" name="Google Shape;860;p7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861" name="Google Shape;861;p7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62" name="Google Shape;862;p7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863" name="Google Shape;863;p7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864"/>
        <p:cNvGrpSpPr/>
        <p:nvPr/>
      </p:nvGrpSpPr>
      <p:grpSpPr>
        <a:xfrm>
          <a:off x="0" y="0"/>
          <a:ext cx="0" cy="0"/>
          <a:chOff x="0" y="0"/>
          <a:chExt cx="0" cy="0"/>
        </a:xfrm>
      </p:grpSpPr>
      <p:sp>
        <p:nvSpPr>
          <p:cNvPr id="865" name="Google Shape;865;p72"/>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866" name="Google Shape;866;p72"/>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7" name="Google Shape;867;p72"/>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8" name="Google Shape;868;p72"/>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9" name="Google Shape;869;p72"/>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0" name="Google Shape;870;p72"/>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1" name="Google Shape;871;p7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872" name="Google Shape;872;p7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73" name="Google Shape;873;p7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874" name="Google Shape;874;p7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875" name="Google Shape;875;p7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6" name="Google Shape;876;p72"/>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7" name="Google Shape;877;p72"/>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8" name="Google Shape;878;p72"/>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879"/>
        <p:cNvGrpSpPr/>
        <p:nvPr/>
      </p:nvGrpSpPr>
      <p:grpSpPr>
        <a:xfrm>
          <a:off x="0" y="0"/>
          <a:ext cx="0" cy="0"/>
          <a:chOff x="0" y="0"/>
          <a:chExt cx="0" cy="0"/>
        </a:xfrm>
      </p:grpSpPr>
      <p:sp>
        <p:nvSpPr>
          <p:cNvPr id="880" name="Google Shape;880;p7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1" name="Google Shape;881;p73"/>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2" name="Google Shape;882;p73"/>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3" name="Google Shape;883;p73"/>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4" name="Google Shape;884;p7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885" name="Google Shape;885;p7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86" name="Google Shape;886;p7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887" name="Google Shape;887;p7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grpSp>
        <p:nvGrpSpPr>
          <p:cNvPr id="888" name="Google Shape;888;p73"/>
          <p:cNvGrpSpPr/>
          <p:nvPr/>
        </p:nvGrpSpPr>
        <p:grpSpPr>
          <a:xfrm>
            <a:off x="376729" y="3487371"/>
            <a:ext cx="1285954" cy="1201696"/>
            <a:chOff x="-163" y="-158"/>
            <a:chExt cx="2854" cy="2667"/>
          </a:xfrm>
        </p:grpSpPr>
        <p:sp>
          <p:nvSpPr>
            <p:cNvPr id="889" name="Google Shape;889;p73"/>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90" name="Google Shape;890;p73"/>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91" name="Google Shape;891;p73"/>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92" name="Google Shape;892;p73"/>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93" name="Google Shape;893;p73"/>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grpSp>
        <p:nvGrpSpPr>
          <p:cNvPr id="894" name="Google Shape;894;p73"/>
          <p:cNvGrpSpPr/>
          <p:nvPr/>
        </p:nvGrpSpPr>
        <p:grpSpPr>
          <a:xfrm>
            <a:off x="376729" y="1642923"/>
            <a:ext cx="1279250" cy="1195892"/>
            <a:chOff x="-223" y="-210"/>
            <a:chExt cx="3852" cy="3601"/>
          </a:xfrm>
        </p:grpSpPr>
        <p:sp>
          <p:nvSpPr>
            <p:cNvPr id="895" name="Google Shape;895;p73"/>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96" name="Google Shape;896;p73"/>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97" name="Google Shape;897;p73"/>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98" name="Google Shape;898;p73"/>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99" name="Google Shape;899;p73"/>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grpSp>
        <p:nvGrpSpPr>
          <p:cNvPr id="900" name="Google Shape;900;p73"/>
          <p:cNvGrpSpPr/>
          <p:nvPr/>
        </p:nvGrpSpPr>
        <p:grpSpPr>
          <a:xfrm>
            <a:off x="376729" y="5168264"/>
            <a:ext cx="1288364" cy="1201696"/>
            <a:chOff x="-60" y="-50"/>
            <a:chExt cx="996" cy="929"/>
          </a:xfrm>
        </p:grpSpPr>
        <p:sp>
          <p:nvSpPr>
            <p:cNvPr id="901" name="Google Shape;901;p73"/>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902" name="Google Shape;902;p73"/>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903" name="Google Shape;903;p73"/>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904" name="Google Shape;904;p73"/>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905"/>
        <p:cNvGrpSpPr/>
        <p:nvPr/>
      </p:nvGrpSpPr>
      <p:grpSpPr>
        <a:xfrm>
          <a:off x="0" y="0"/>
          <a:ext cx="0" cy="0"/>
          <a:chOff x="0" y="0"/>
          <a:chExt cx="0" cy="0"/>
        </a:xfrm>
      </p:grpSpPr>
      <p:sp>
        <p:nvSpPr>
          <p:cNvPr id="906" name="Google Shape;906;p74"/>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907" name="Google Shape;907;p74"/>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08" name="Google Shape;908;p74"/>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9" name="Google Shape;909;p74"/>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0" name="Google Shape;910;p74"/>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1" name="Google Shape;911;p74"/>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2" name="Google Shape;912;p74"/>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3" name="Google Shape;913;p74"/>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4" name="Google Shape;914;p74"/>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5" name="Google Shape;915;p74"/>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6" name="Google Shape;916;p74"/>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7" name="Google Shape;917;p74"/>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8" name="Google Shape;918;p74"/>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9" name="Google Shape;919;p74"/>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0" name="Google Shape;920;p74"/>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1" name="Google Shape;921;p7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2" name="Google Shape;922;p7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923" name="Google Shape;923;p7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24" name="Google Shape;924;p7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925" name="Google Shape;925;p7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926"/>
        <p:cNvGrpSpPr/>
        <p:nvPr/>
      </p:nvGrpSpPr>
      <p:grpSpPr>
        <a:xfrm>
          <a:off x="0" y="0"/>
          <a:ext cx="0" cy="0"/>
          <a:chOff x="0" y="0"/>
          <a:chExt cx="0" cy="0"/>
        </a:xfrm>
      </p:grpSpPr>
      <p:pic>
        <p:nvPicPr>
          <p:cNvPr id="927" name="Google Shape;927;p75"/>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928" name="Google Shape;928;p75"/>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929" name="Google Shape;929;p75"/>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930" name="Google Shape;930;p75"/>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931" name="Google Shape;931;p75"/>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2" name="Google Shape;932;p75"/>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3" name="Google Shape;933;p75"/>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4" name="Google Shape;934;p75"/>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5" name="Google Shape;935;p75"/>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36" name="Google Shape;936;p75"/>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937" name="Google Shape;937;p75"/>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8" name="Google Shape;938;p7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939" name="Google Shape;939;p7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40" name="Google Shape;940;p75">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941" name="Google Shape;941;p7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942" name="Google Shape;942;p75"/>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3" name="Google Shape;943;p75"/>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944"/>
        <p:cNvGrpSpPr/>
        <p:nvPr/>
      </p:nvGrpSpPr>
      <p:grpSpPr>
        <a:xfrm>
          <a:off x="0" y="0"/>
          <a:ext cx="0" cy="0"/>
          <a:chOff x="0" y="0"/>
          <a:chExt cx="0" cy="0"/>
        </a:xfrm>
      </p:grpSpPr>
      <p:sp>
        <p:nvSpPr>
          <p:cNvPr id="945" name="Google Shape;945;p76"/>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946" name="Google Shape;946;p76"/>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947" name="Google Shape;947;p76"/>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948" name="Google Shape;948;p76"/>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949" name="Google Shape;949;p76"/>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950" name="Google Shape;950;p76"/>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1" name="Google Shape;951;p76"/>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2" name="Google Shape;952;p76"/>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3" name="Google Shape;953;p76"/>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4" name="Google Shape;954;p76"/>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5" name="Google Shape;955;p76"/>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6" name="Google Shape;956;p76"/>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7" name="Google Shape;957;p76"/>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8" name="Google Shape;958;p76"/>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9" name="Google Shape;959;p76"/>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0" name="Google Shape;960;p76"/>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1" name="Google Shape;961;p7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sp>
        <p:nvSpPr>
          <p:cNvPr id="962" name="Google Shape;962;p7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963" name="Google Shape;963;p76"/>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964"/>
        <p:cNvGrpSpPr/>
        <p:nvPr/>
      </p:nvGrpSpPr>
      <p:grpSpPr>
        <a:xfrm>
          <a:off x="0" y="0"/>
          <a:ext cx="0" cy="0"/>
          <a:chOff x="0" y="0"/>
          <a:chExt cx="0" cy="0"/>
        </a:xfrm>
      </p:grpSpPr>
      <p:sp>
        <p:nvSpPr>
          <p:cNvPr id="965" name="Google Shape;965;p77"/>
          <p:cNvSpPr>
            <a:spLocks noGrp="1"/>
          </p:cNvSpPr>
          <p:nvPr>
            <p:ph type="pic" idx="2"/>
          </p:nvPr>
        </p:nvSpPr>
        <p:spPr>
          <a:xfrm>
            <a:off x="624115" y="1903413"/>
            <a:ext cx="1452563" cy="1671637"/>
          </a:xfrm>
          <a:prstGeom prst="rect">
            <a:avLst/>
          </a:prstGeom>
          <a:solidFill>
            <a:srgbClr val="D9D9D9"/>
          </a:solidFill>
          <a:ln>
            <a:noFill/>
          </a:ln>
        </p:spPr>
      </p:sp>
      <p:sp>
        <p:nvSpPr>
          <p:cNvPr id="966" name="Google Shape;966;p77"/>
          <p:cNvSpPr>
            <a:spLocks noGrp="1"/>
          </p:cNvSpPr>
          <p:nvPr>
            <p:ph type="pic" idx="3"/>
          </p:nvPr>
        </p:nvSpPr>
        <p:spPr>
          <a:xfrm>
            <a:off x="6455195" y="1903413"/>
            <a:ext cx="1452563" cy="1671637"/>
          </a:xfrm>
          <a:prstGeom prst="rect">
            <a:avLst/>
          </a:prstGeom>
          <a:solidFill>
            <a:srgbClr val="D9D9D9"/>
          </a:solidFill>
          <a:ln>
            <a:noFill/>
          </a:ln>
        </p:spPr>
      </p:sp>
      <p:sp>
        <p:nvSpPr>
          <p:cNvPr id="967" name="Google Shape;967;p77"/>
          <p:cNvSpPr>
            <a:spLocks noGrp="1"/>
          </p:cNvSpPr>
          <p:nvPr>
            <p:ph type="pic" idx="4"/>
          </p:nvPr>
        </p:nvSpPr>
        <p:spPr>
          <a:xfrm>
            <a:off x="624115" y="4379453"/>
            <a:ext cx="1452563" cy="1671637"/>
          </a:xfrm>
          <a:prstGeom prst="rect">
            <a:avLst/>
          </a:prstGeom>
          <a:solidFill>
            <a:srgbClr val="D9D9D9"/>
          </a:solidFill>
          <a:ln>
            <a:noFill/>
          </a:ln>
        </p:spPr>
      </p:sp>
      <p:sp>
        <p:nvSpPr>
          <p:cNvPr id="968" name="Google Shape;968;p77"/>
          <p:cNvSpPr>
            <a:spLocks noGrp="1"/>
          </p:cNvSpPr>
          <p:nvPr>
            <p:ph type="pic" idx="5"/>
          </p:nvPr>
        </p:nvSpPr>
        <p:spPr>
          <a:xfrm>
            <a:off x="6455195" y="4379453"/>
            <a:ext cx="1452563" cy="1671637"/>
          </a:xfrm>
          <a:prstGeom prst="rect">
            <a:avLst/>
          </a:prstGeom>
          <a:solidFill>
            <a:srgbClr val="D9D9D9"/>
          </a:solidFill>
          <a:ln>
            <a:noFill/>
          </a:ln>
        </p:spPr>
      </p:sp>
      <p:sp>
        <p:nvSpPr>
          <p:cNvPr id="969" name="Google Shape;969;p7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0" name="Google Shape;970;p7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971" name="Google Shape;971;p7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72" name="Google Shape;972;p7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973" name="Google Shape;973;p7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974" name="Google Shape;974;p77"/>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5" name="Google Shape;975;p77"/>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6" name="Google Shape;976;p77"/>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7" name="Google Shape;977;p77"/>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978"/>
        <p:cNvGrpSpPr/>
        <p:nvPr/>
      </p:nvGrpSpPr>
      <p:grpSpPr>
        <a:xfrm>
          <a:off x="0" y="0"/>
          <a:ext cx="0" cy="0"/>
          <a:chOff x="0" y="0"/>
          <a:chExt cx="0" cy="0"/>
        </a:xfrm>
      </p:grpSpPr>
      <p:sp>
        <p:nvSpPr>
          <p:cNvPr id="979" name="Google Shape;979;p78"/>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0" name="Google Shape;980;p78"/>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1" name="Google Shape;981;p78"/>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2" name="Google Shape;982;p78"/>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3" name="Google Shape;983;p78"/>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4" name="Google Shape;984;p78"/>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5" name="Google Shape;985;p78"/>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6" name="Google Shape;986;p78"/>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987" name="Google Shape;987;p78"/>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Verdana"/>
              <a:ea typeface="Verdana"/>
              <a:cs typeface="Verdana"/>
              <a:sym typeface="Verdana"/>
            </a:endParaRPr>
          </a:p>
        </p:txBody>
      </p:sp>
      <p:sp>
        <p:nvSpPr>
          <p:cNvPr id="988" name="Google Shape;988;p78"/>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Verdana"/>
              <a:ea typeface="Verdana"/>
              <a:cs typeface="Verdana"/>
              <a:sym typeface="Verdana"/>
            </a:endParaRPr>
          </a:p>
        </p:txBody>
      </p:sp>
      <p:sp>
        <p:nvSpPr>
          <p:cNvPr id="989" name="Google Shape;989;p78"/>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0" name="Google Shape;990;p7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991" name="Google Shape;991;p78"/>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992" name="Google Shape;992;p7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993" name="Google Shape;993;p7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994"/>
        <p:cNvGrpSpPr/>
        <p:nvPr/>
      </p:nvGrpSpPr>
      <p:grpSpPr>
        <a:xfrm>
          <a:off x="0" y="0"/>
          <a:ext cx="0" cy="0"/>
          <a:chOff x="0" y="0"/>
          <a:chExt cx="0" cy="0"/>
        </a:xfrm>
      </p:grpSpPr>
      <p:pic>
        <p:nvPicPr>
          <p:cNvPr id="995" name="Google Shape;995;p79"/>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996" name="Google Shape;996;p79"/>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7" name="Google Shape;997;p79"/>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8" name="Google Shape;998;p79"/>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9" name="Google Shape;999;p79"/>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0" name="Google Shape;1000;p79"/>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1" name="Google Shape;1001;p79"/>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2" name="Google Shape;1002;p79"/>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3" name="Google Shape;1003;p79"/>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4" name="Google Shape;1004;p7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005" name="Google Shape;1005;p7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06" name="Google Shape;1006;p79">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007" name="Google Shape;1007;p7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1008"/>
        <p:cNvGrpSpPr/>
        <p:nvPr/>
      </p:nvGrpSpPr>
      <p:grpSpPr>
        <a:xfrm>
          <a:off x="0" y="0"/>
          <a:ext cx="0" cy="0"/>
          <a:chOff x="0" y="0"/>
          <a:chExt cx="0" cy="0"/>
        </a:xfrm>
      </p:grpSpPr>
      <p:sp>
        <p:nvSpPr>
          <p:cNvPr id="1009" name="Google Shape;1009;p80"/>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10" name="Google Shape;1010;p80"/>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11" name="Google Shape;1011;p80"/>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12" name="Google Shape;1012;p80"/>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13" name="Google Shape;1013;p80"/>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14" name="Google Shape;1014;p80"/>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lt1"/>
              </a:solidFill>
              <a:latin typeface="Verdana"/>
              <a:ea typeface="Verdana"/>
              <a:cs typeface="Verdana"/>
              <a:sym typeface="Verdana"/>
            </a:endParaRPr>
          </a:p>
        </p:txBody>
      </p:sp>
      <p:sp>
        <p:nvSpPr>
          <p:cNvPr id="1015" name="Google Shape;1015;p80"/>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6" name="Google Shape;1016;p80"/>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7" name="Google Shape;1017;p80"/>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8" name="Google Shape;1018;p80"/>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9" name="Google Shape;1019;p80"/>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0" name="Google Shape;1020;p80"/>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1" name="Google Shape;1021;p80"/>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2" name="Google Shape;1022;p80"/>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3" name="Google Shape;1023;p80"/>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4" name="Google Shape;1024;p8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5" name="Google Shape;1025;p8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026" name="Google Shape;1026;p8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27" name="Google Shape;1027;p8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028" name="Google Shape;1028;p8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1029"/>
        <p:cNvGrpSpPr/>
        <p:nvPr/>
      </p:nvGrpSpPr>
      <p:grpSpPr>
        <a:xfrm>
          <a:off x="0" y="0"/>
          <a:ext cx="0" cy="0"/>
          <a:chOff x="0" y="0"/>
          <a:chExt cx="0" cy="0"/>
        </a:xfrm>
      </p:grpSpPr>
      <p:sp>
        <p:nvSpPr>
          <p:cNvPr id="1030" name="Google Shape;1030;p81"/>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31" name="Google Shape;1031;p81"/>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32" name="Google Shape;1032;p81"/>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1033" name="Google Shape;1033;p81"/>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4" name="Google Shape;1034;p81"/>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5" name="Google Shape;1035;p81"/>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6" name="Google Shape;1036;p81"/>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7" name="Google Shape;1037;p81"/>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8" name="Google Shape;1038;p81"/>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9" name="Google Shape;1039;p8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0" name="Google Shape;1040;p8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041" name="Google Shape;1041;p8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42" name="Google Shape;1042;p81">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043" name="Google Shape;1043;p8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1044" name="Google Shape;1044;p81"/>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5" name="Google Shape;1045;p81"/>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6" name="Google Shape;1046;p81"/>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47" name="Google Shape;1047;p81"/>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1048" name="Google Shape;1048;p81"/>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1049"/>
        <p:cNvGrpSpPr/>
        <p:nvPr/>
      </p:nvGrpSpPr>
      <p:grpSpPr>
        <a:xfrm>
          <a:off x="0" y="0"/>
          <a:ext cx="0" cy="0"/>
          <a:chOff x="0" y="0"/>
          <a:chExt cx="0" cy="0"/>
        </a:xfrm>
      </p:grpSpPr>
      <p:sp>
        <p:nvSpPr>
          <p:cNvPr id="1050" name="Google Shape;1050;p82"/>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1" name="Google Shape;1051;p82"/>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2" name="Google Shape;1052;p82"/>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3" name="Google Shape;1053;p82"/>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4" name="Google Shape;1054;p82"/>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5" name="Google Shape;1055;p82"/>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6" name="Google Shape;1056;p82"/>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7" name="Google Shape;1057;p82"/>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1058" name="Google Shape;1058;p82"/>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1059" name="Google Shape;1059;p82"/>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1060" name="Google Shape;1060;p82"/>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Arial"/>
              <a:buNone/>
            </a:pPr>
            <a:r>
              <a:rPr lang="en-US" sz="1600" b="1" i="0" u="none" strike="noStrike" cap="none">
                <a:solidFill>
                  <a:schemeClr val="lt1"/>
                </a:solidFill>
                <a:latin typeface="Verdana"/>
                <a:ea typeface="Verdana"/>
                <a:cs typeface="Verdana"/>
                <a:sym typeface="Verdana"/>
              </a:rPr>
              <a:t>Group Name</a:t>
            </a:r>
            <a:endParaRPr sz="1400" b="0" i="0" u="none" strike="noStrike" cap="none">
              <a:solidFill>
                <a:srgbClr val="000000"/>
              </a:solidFill>
              <a:latin typeface="Arial"/>
              <a:ea typeface="Arial"/>
              <a:cs typeface="Arial"/>
              <a:sym typeface="Arial"/>
            </a:endParaRPr>
          </a:p>
        </p:txBody>
      </p:sp>
      <p:cxnSp>
        <p:nvCxnSpPr>
          <p:cNvPr id="1061" name="Google Shape;1061;p82"/>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1062" name="Google Shape;1062;p82"/>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1063" name="Google Shape;1063;p82"/>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1064" name="Google Shape;1064;p82"/>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1065" name="Google Shape;1065;p82"/>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1066" name="Google Shape;1066;p82"/>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7" name="Google Shape;1067;p82"/>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8" name="Google Shape;1068;p82"/>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9" name="Google Shape;1069;p82"/>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70" name="Google Shape;1070;p82"/>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1071" name="Google Shape;1071;p82"/>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2" name="Google Shape;1072;p82"/>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3" name="Google Shape;1073;p82"/>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4" name="Google Shape;1074;p82"/>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5" name="Google Shape;1075;p8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6" name="Google Shape;1076;p8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077" name="Google Shape;1077;p8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78" name="Google Shape;1078;p8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079" name="Google Shape;1079;p8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1080"/>
        <p:cNvGrpSpPr/>
        <p:nvPr/>
      </p:nvGrpSpPr>
      <p:grpSpPr>
        <a:xfrm>
          <a:off x="0" y="0"/>
          <a:ext cx="0" cy="0"/>
          <a:chOff x="0" y="0"/>
          <a:chExt cx="0" cy="0"/>
        </a:xfrm>
      </p:grpSpPr>
      <p:sp>
        <p:nvSpPr>
          <p:cNvPr id="1081" name="Google Shape;1081;p8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82" name="Google Shape;1082;p83"/>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nvGrpSpPr>
          <p:cNvPr id="1083" name="Google Shape;1083;p83"/>
          <p:cNvGrpSpPr/>
          <p:nvPr/>
        </p:nvGrpSpPr>
        <p:grpSpPr>
          <a:xfrm>
            <a:off x="4979035" y="2404110"/>
            <a:ext cx="735013" cy="682321"/>
            <a:chOff x="5662614" y="3032124"/>
            <a:chExt cx="863600" cy="801689"/>
          </a:xfrm>
        </p:grpSpPr>
        <p:sp>
          <p:nvSpPr>
            <p:cNvPr id="1084" name="Google Shape;1084;p83"/>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1085" name="Google Shape;1085;p83"/>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sp>
        <p:nvSpPr>
          <p:cNvPr id="1086" name="Google Shape;1086;p83"/>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Clr>
                <a:srgbClr val="000000"/>
              </a:buClr>
              <a:buSzPts val="900"/>
              <a:buFont typeface="Arial"/>
              <a:buNone/>
            </a:pPr>
            <a:r>
              <a:rPr lang="en-US" sz="900" b="0" i="0" u="none" strike="noStrike" cap="none">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b="0" i="0" u="none" strike="noStrike" cap="none">
                <a:solidFill>
                  <a:schemeClr val="accent1"/>
                </a:solidFill>
                <a:latin typeface="Verdana"/>
                <a:ea typeface="Verdana"/>
                <a:cs typeface="Verdana"/>
                <a:sym typeface="Verdana"/>
              </a:rPr>
              <a:t>the Collaborative Business Experience™</a:t>
            </a:r>
            <a:r>
              <a:rPr lang="en-US" sz="900" b="0" i="0" u="none" strike="noStrike" cap="none">
                <a:solidFill>
                  <a:schemeClr val="dk1"/>
                </a:solidFill>
                <a:latin typeface="Verdana"/>
                <a:ea typeface="Verdana"/>
                <a:cs typeface="Verdana"/>
                <a:sym typeface="Verdana"/>
              </a:rPr>
              <a:t>, and draws on </a:t>
            </a:r>
            <a:r>
              <a:rPr lang="en-US" sz="900" b="0" i="0" u="none" strike="noStrike" cap="none">
                <a:solidFill>
                  <a:schemeClr val="accent1"/>
                </a:solidFill>
                <a:latin typeface="Verdana"/>
                <a:ea typeface="Verdana"/>
                <a:cs typeface="Verdana"/>
                <a:sym typeface="Verdana"/>
              </a:rPr>
              <a:t>Rightshore</a:t>
            </a:r>
            <a:r>
              <a:rPr lang="en-US" sz="900" b="0" i="0" u="none" strike="noStrike" cap="none" baseline="30000">
                <a:solidFill>
                  <a:schemeClr val="accent1"/>
                </a:solidFill>
                <a:latin typeface="Verdana"/>
                <a:ea typeface="Verdana"/>
                <a:cs typeface="Verdana"/>
                <a:sym typeface="Verdana"/>
              </a:rPr>
              <a:t>®</a:t>
            </a:r>
            <a:r>
              <a:rPr lang="en-US" sz="900" b="0" i="0" u="none" strike="noStrike" cap="none">
                <a:solidFill>
                  <a:schemeClr val="dk1"/>
                </a:solidFill>
                <a:latin typeface="Verdana"/>
                <a:ea typeface="Verdana"/>
                <a:cs typeface="Verdana"/>
                <a:sym typeface="Verdana"/>
              </a:rPr>
              <a:t>, its worldwide delivery model.</a:t>
            </a:r>
            <a:endParaRPr sz="1400" b="0" i="0" u="none" strike="noStrike" cap="none">
              <a:solidFill>
                <a:srgbClr val="000000"/>
              </a:solidFill>
              <a:latin typeface="Arial"/>
              <a:ea typeface="Arial"/>
              <a:cs typeface="Arial"/>
              <a:sym typeface="Arial"/>
            </a:endParaRPr>
          </a:p>
        </p:txBody>
      </p:sp>
      <p:sp>
        <p:nvSpPr>
          <p:cNvPr id="1087" name="Google Shape;1087;p83"/>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Clr>
                <a:srgbClr val="000000"/>
              </a:buClr>
              <a:buSzPts val="1400"/>
              <a:buFont typeface="Arial"/>
              <a:buNone/>
            </a:pPr>
            <a:r>
              <a:rPr lang="en-US" sz="1400" b="0" i="0" u="none" strike="noStrike" cap="none">
                <a:solidFill>
                  <a:schemeClr val="accent1"/>
                </a:solidFill>
                <a:latin typeface="Verdana"/>
                <a:ea typeface="Verdana"/>
                <a:cs typeface="Verdana"/>
                <a:sym typeface="Verdana"/>
              </a:rPr>
              <a:t>About Capgemini</a:t>
            </a:r>
            <a:endParaRPr sz="1400" b="0" i="0" u="none" strike="noStrike" cap="none">
              <a:solidFill>
                <a:srgbClr val="000000"/>
              </a:solidFill>
              <a:latin typeface="Arial"/>
              <a:ea typeface="Arial"/>
              <a:cs typeface="Arial"/>
              <a:sym typeface="Arial"/>
            </a:endParaRPr>
          </a:p>
        </p:txBody>
      </p:sp>
      <p:sp>
        <p:nvSpPr>
          <p:cNvPr id="1088" name="Google Shape;1088;p83"/>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Clr>
                <a:srgbClr val="000000"/>
              </a:buClr>
              <a:buSzPts val="900"/>
              <a:buFont typeface="Arial"/>
              <a:buNone/>
            </a:pPr>
            <a:r>
              <a:rPr lang="en-US" sz="900" b="0" i="0" u="none" strike="noStrike" cap="none">
                <a:solidFill>
                  <a:schemeClr val="dk1"/>
                </a:solidFill>
                <a:latin typeface="Verdana"/>
                <a:ea typeface="Verdana"/>
                <a:cs typeface="Verdana"/>
                <a:sym typeface="Verdana"/>
              </a:rPr>
              <a:t>Learn more about us at</a:t>
            </a:r>
            <a:endParaRPr sz="1400" b="0" i="0" u="none" strike="noStrike" cap="none">
              <a:solidFill>
                <a:srgbClr val="000000"/>
              </a:solidFill>
              <a:latin typeface="Arial"/>
              <a:ea typeface="Arial"/>
              <a:cs typeface="Arial"/>
              <a:sym typeface="Arial"/>
            </a:endParaRPr>
          </a:p>
          <a:p>
            <a:pPr marL="0" marR="0" lvl="0" indent="0" algn="just" rtl="0">
              <a:lnSpc>
                <a:spcPct val="85714"/>
              </a:lnSpc>
              <a:spcBef>
                <a:spcPts val="600"/>
              </a:spcBef>
              <a:spcAft>
                <a:spcPts val="0"/>
              </a:spcAft>
              <a:buClr>
                <a:srgbClr val="000000"/>
              </a:buClr>
              <a:buSzPts val="1400"/>
              <a:buFont typeface="Arial"/>
              <a:buNone/>
            </a:pPr>
            <a:r>
              <a:rPr lang="en-US" sz="1400" b="0" i="0" u="none" strike="noStrike" cap="none">
                <a:solidFill>
                  <a:schemeClr val="accent2"/>
                </a:solidFill>
                <a:latin typeface="Verdana"/>
                <a:ea typeface="Verdana"/>
                <a:cs typeface="Verdana"/>
                <a:sym typeface="Verdana"/>
              </a:rPr>
              <a:t>www.capgemini.com</a:t>
            </a:r>
            <a:endParaRPr sz="1400" b="0" i="0" u="none" strike="noStrike" cap="none">
              <a:solidFill>
                <a:srgbClr val="000000"/>
              </a:solidFill>
              <a:latin typeface="Arial"/>
              <a:ea typeface="Arial"/>
              <a:cs typeface="Arial"/>
              <a:sym typeface="Arial"/>
            </a:endParaRPr>
          </a:p>
        </p:txBody>
      </p:sp>
      <p:pic>
        <p:nvPicPr>
          <p:cNvPr id="1089" name="Google Shape;1089;p83"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1090" name="Google Shape;1090;p83"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1091" name="Google Shape;1091;p83"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1092" name="Google Shape;1092;p83"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1093" name="Google Shape;1093;p83"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1094" name="Google Shape;1094;p83"/>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This message contains information that may be privileged or confidential and is the property of the Capgemini Group.</a:t>
            </a:r>
            <a:br>
              <a:rPr lang="en-US" sz="800" b="0" i="0" u="none" strike="noStrike" cap="none">
                <a:solidFill>
                  <a:schemeClr val="lt1"/>
                </a:solidFill>
                <a:latin typeface="Verdana"/>
                <a:ea typeface="Verdana"/>
                <a:cs typeface="Verdana"/>
                <a:sym typeface="Verdana"/>
              </a:rPr>
            </a:br>
            <a:r>
              <a:rPr lang="en-US" sz="800" b="0" i="0" u="none" strike="noStrike" cap="none">
                <a:solidFill>
                  <a:schemeClr val="lt1"/>
                </a:solidFill>
                <a:latin typeface="Arial"/>
                <a:ea typeface="Arial"/>
                <a:cs typeface="Arial"/>
                <a:sym typeface="Arial"/>
              </a:rPr>
              <a:t>Copyright © 2017 Capgemini. All rights reserved.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800"/>
              <a:buFont typeface="Arial"/>
              <a:buNone/>
            </a:pPr>
            <a:r>
              <a:rPr lang="en-US" sz="800" b="0" i="0" u="none" strike="noStrike" cap="none">
                <a:solidFill>
                  <a:schemeClr val="lt1"/>
                </a:solidFill>
                <a:latin typeface="Arial"/>
                <a:ea typeface="Arial"/>
                <a:cs typeface="Arial"/>
                <a:sym typeface="Arial"/>
              </a:rPr>
              <a:t>Rightshore</a:t>
            </a:r>
            <a:r>
              <a:rPr lang="en-US" sz="800" b="0" i="0" u="none" strike="noStrike" cap="none" baseline="30000">
                <a:solidFill>
                  <a:schemeClr val="lt1"/>
                </a:solidFill>
                <a:latin typeface="Arial"/>
                <a:ea typeface="Arial"/>
                <a:cs typeface="Arial"/>
                <a:sym typeface="Arial"/>
              </a:rPr>
              <a:t>®</a:t>
            </a:r>
            <a:r>
              <a:rPr lang="en-US" sz="800" b="0" i="0" u="none" strike="noStrike" cap="none">
                <a:solidFill>
                  <a:schemeClr val="lt1"/>
                </a:solidFill>
                <a:latin typeface="Arial"/>
                <a:ea typeface="Arial"/>
                <a:cs typeface="Arial"/>
                <a:sym typeface="Arial"/>
              </a:rPr>
              <a:t> is a trademark belonging to Capgemini.</a:t>
            </a:r>
            <a:endParaRPr sz="1400" b="0" i="0" u="none" strike="noStrike" cap="none">
              <a:solidFill>
                <a:srgbClr val="000000"/>
              </a:solidFill>
              <a:latin typeface="Arial"/>
              <a:ea typeface="Arial"/>
              <a:cs typeface="Arial"/>
              <a:sym typeface="Arial"/>
            </a:endParaRPr>
          </a:p>
        </p:txBody>
      </p:sp>
      <p:sp>
        <p:nvSpPr>
          <p:cNvPr id="1095" name="Google Shape;1095;p83"/>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sz="1400" b="0" i="0" u="none" strike="noStrike" cap="none">
              <a:solidFill>
                <a:srgbClr val="000000"/>
              </a:solidFill>
              <a:latin typeface="Arial"/>
              <a:ea typeface="Arial"/>
              <a:cs typeface="Arial"/>
              <a:sym typeface="Arial"/>
            </a:endParaRPr>
          </a:p>
        </p:txBody>
      </p:sp>
      <p:sp>
        <p:nvSpPr>
          <p:cNvPr id="1096" name="Google Shape;1096;p83">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97" name="Google Shape;1097;p83">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98" name="Google Shape;1098;p83">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1099" name="Google Shape;1099;p83"/>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100"/>
        <p:cNvGrpSpPr/>
        <p:nvPr/>
      </p:nvGrpSpPr>
      <p:grpSpPr>
        <a:xfrm>
          <a:off x="0" y="0"/>
          <a:ext cx="0" cy="0"/>
          <a:chOff x="0" y="0"/>
          <a:chExt cx="0" cy="0"/>
        </a:xfrm>
      </p:grpSpPr>
      <p:sp>
        <p:nvSpPr>
          <p:cNvPr id="1101" name="Google Shape;1101;p8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102" name="Google Shape;1102;p84"/>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1103" name="Google Shape;1103;p84"/>
          <p:cNvSpPr>
            <a:spLocks noGrp="1"/>
          </p:cNvSpPr>
          <p:nvPr>
            <p:ph type="pic" idx="2"/>
          </p:nvPr>
        </p:nvSpPr>
        <p:spPr>
          <a:xfrm>
            <a:off x="4943872" y="-1634"/>
            <a:ext cx="7248128" cy="6859588"/>
          </a:xfrm>
          <a:prstGeom prst="rect">
            <a:avLst/>
          </a:prstGeom>
          <a:noFill/>
          <a:ln>
            <a:noFill/>
          </a:ln>
        </p:spPr>
      </p:sp>
      <p:pic>
        <p:nvPicPr>
          <p:cNvPr id="1104" name="Google Shape;1104;p84"/>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1105" name="Google Shape;1105;p84"/>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3333"/>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06" name="Google Shape;1106;p84"/>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1107"/>
        <p:cNvGrpSpPr/>
        <p:nvPr/>
      </p:nvGrpSpPr>
      <p:grpSpPr>
        <a:xfrm>
          <a:off x="0" y="0"/>
          <a:ext cx="0" cy="0"/>
          <a:chOff x="0" y="0"/>
          <a:chExt cx="0" cy="0"/>
        </a:xfrm>
      </p:grpSpPr>
      <p:pic>
        <p:nvPicPr>
          <p:cNvPr id="1108" name="Google Shape;1108;p85"/>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1109" name="Google Shape;1109;p85"/>
          <p:cNvPicPr preferRelativeResize="0"/>
          <p:nvPr/>
        </p:nvPicPr>
        <p:blipFill rotWithShape="1">
          <a:blip r:embed="rId3">
            <a:alphaModFix/>
          </a:blip>
          <a:srcRect t="45009" r="3901"/>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1110" name="Google Shape;1110;p85"/>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1" name="Google Shape;1111;p8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sp>
        <p:nvSpPr>
          <p:cNvPr id="1112" name="Google Shape;1112;p85"/>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3" name="Google Shape;1113;p85"/>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14" name="Google Shape;1114;p85"/>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2.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2.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image" Target="../media/image2.png"/><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87" name="Google Shape;87;p14"/>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88" name="Google Shape;88;p14"/>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89" name="Google Shape;89;p14"/>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Capgemini Blue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112</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173</a:t>
            </a: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171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219</a:t>
            </a:r>
            <a:endParaRPr sz="1400" b="0" i="0" u="none" strike="noStrike" cap="none">
              <a:solidFill>
                <a:srgbClr val="000000"/>
              </a:solidFill>
              <a:latin typeface="Arial"/>
              <a:ea typeface="Arial"/>
              <a:cs typeface="Arial"/>
              <a:sym typeface="Arial"/>
            </a:endParaRPr>
          </a:p>
        </p:txBody>
      </p:sp>
      <p:sp>
        <p:nvSpPr>
          <p:cNvPr id="91" name="Google Shape;91;p14"/>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Deep</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43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61</a:t>
            </a:r>
            <a:endParaRPr sz="1400" b="0" i="0" u="none" strike="noStrike" cap="none">
              <a:solidFill>
                <a:srgbClr val="000000"/>
              </a:solidFill>
              <a:latin typeface="Arial"/>
              <a:ea typeface="Arial"/>
              <a:cs typeface="Arial"/>
              <a:sym typeface="Arial"/>
            </a:endParaRPr>
          </a:p>
        </p:txBody>
      </p:sp>
      <p:sp>
        <p:nvSpPr>
          <p:cNvPr id="92" name="Google Shape;92;p14"/>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Tech</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Red</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48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76</a:t>
            </a:r>
            <a:endParaRPr sz="1400" b="0" i="0" u="none" strike="noStrike" cap="none">
              <a:solidFill>
                <a:srgbClr val="000000"/>
              </a:solidFill>
              <a:latin typeface="Arial"/>
              <a:ea typeface="Arial"/>
              <a:cs typeface="Arial"/>
              <a:sym typeface="Arial"/>
            </a:endParaRPr>
          </a:p>
        </p:txBody>
      </p:sp>
      <p:sp>
        <p:nvSpPr>
          <p:cNvPr id="93" name="Google Shape;93;p14"/>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Zest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149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230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22</a:t>
            </a:r>
            <a:endParaRPr sz="1400" b="0" i="0" u="none" strike="noStrike" cap="none">
              <a:solidFill>
                <a:srgbClr val="000000"/>
              </a:solidFill>
              <a:latin typeface="Arial"/>
              <a:ea typeface="Arial"/>
              <a:cs typeface="Arial"/>
              <a:sym typeface="Arial"/>
            </a:endParaRPr>
          </a:p>
        </p:txBody>
      </p:sp>
      <p:sp>
        <p:nvSpPr>
          <p:cNvPr id="94" name="Google Shape;94;p14"/>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Capgemini Blue</a:t>
            </a:r>
            <a:r>
              <a:rPr lang="en-US" sz="600" b="0" i="0" u="none" strike="noStrike" cap="none">
                <a:solidFill>
                  <a:schemeClr val="lt1"/>
                </a:solidFill>
                <a:latin typeface="Verdana"/>
                <a:ea typeface="Verdana"/>
                <a:cs typeface="Verdana"/>
                <a:sym typeface="Verdana"/>
              </a:rPr>
              <a:t> (-50%)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128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184</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214</a:t>
            </a:r>
            <a:endParaRPr sz="1400" b="0" i="0" u="none" strike="noStrike" cap="none">
              <a:solidFill>
                <a:srgbClr val="000000"/>
              </a:solidFill>
              <a:latin typeface="Arial"/>
              <a:ea typeface="Arial"/>
              <a:cs typeface="Arial"/>
              <a:sym typeface="Arial"/>
            </a:endParaRPr>
          </a:p>
        </p:txBody>
      </p:sp>
      <p:sp>
        <p:nvSpPr>
          <p:cNvPr id="95" name="Google Shape;95;p14"/>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r>
              <a:rPr lang="en-US" sz="600" b="0" i="0" u="none" strike="noStrike" cap="none">
                <a:solidFill>
                  <a:schemeClr val="lt1"/>
                </a:solidFill>
                <a:latin typeface="Verdana"/>
                <a:ea typeface="Verdana"/>
                <a:cs typeface="Verdana"/>
                <a:sym typeface="Verdana"/>
              </a:rPr>
              <a:t> (-50%)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136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213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237</a:t>
            </a:r>
            <a:endParaRPr sz="1400" b="0" i="0" u="none" strike="noStrike" cap="none">
              <a:solidFill>
                <a:srgbClr val="000000"/>
              </a:solidFill>
              <a:latin typeface="Arial"/>
              <a:ea typeface="Arial"/>
              <a:cs typeface="Arial"/>
              <a:sym typeface="Arial"/>
            </a:endParaRPr>
          </a:p>
        </p:txBody>
      </p:sp>
      <p:sp>
        <p:nvSpPr>
          <p:cNvPr id="96" name="Google Shape;96;p14"/>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109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100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204</a:t>
            </a:r>
            <a:endParaRPr sz="1400" b="0" i="0" u="none" strike="noStrike" cap="none">
              <a:solidFill>
                <a:srgbClr val="000000"/>
              </a:solidFill>
              <a:latin typeface="Arial"/>
              <a:ea typeface="Arial"/>
              <a:cs typeface="Arial"/>
              <a:sym typeface="Arial"/>
            </a:endParaRPr>
          </a:p>
        </p:txBody>
      </p:sp>
      <p:sp>
        <p:nvSpPr>
          <p:cNvPr id="97" name="Google Shape;97;p14"/>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Orange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99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39</a:t>
            </a:r>
            <a:endParaRPr sz="1400" b="0" i="0" u="none" strike="noStrike" cap="none">
              <a:solidFill>
                <a:srgbClr val="000000"/>
              </a:solidFill>
              <a:latin typeface="Arial"/>
              <a:ea typeface="Arial"/>
              <a:cs typeface="Arial"/>
              <a:sym typeface="Arial"/>
            </a:endParaRPr>
          </a:p>
        </p:txBody>
      </p:sp>
      <p:sp>
        <p:nvSpPr>
          <p:cNvPr id="98" name="Google Shape;98;p14"/>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200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22</a:t>
            </a:r>
            <a:endParaRPr sz="1400" b="0" i="0" u="none" strike="noStrike" cap="none">
              <a:solidFill>
                <a:srgbClr val="000000"/>
              </a:solidFill>
              <a:latin typeface="Arial"/>
              <a:ea typeface="Arial"/>
              <a:cs typeface="Arial"/>
              <a:sym typeface="Arial"/>
            </a:endParaRPr>
          </a:p>
        </p:txBody>
      </p:sp>
      <p:sp>
        <p:nvSpPr>
          <p:cNvPr id="99" name="Google Shape;99;p14"/>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126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57</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186</a:t>
            </a:r>
            <a:endParaRPr sz="1400" b="0" i="0" u="none" strike="noStrike" cap="none">
              <a:solidFill>
                <a:srgbClr val="000000"/>
              </a:solidFill>
              <a:latin typeface="Arial"/>
              <a:ea typeface="Arial"/>
              <a:cs typeface="Arial"/>
              <a:sym typeface="Arial"/>
            </a:endParaRPr>
          </a:p>
        </p:txBody>
      </p:sp>
      <p:sp>
        <p:nvSpPr>
          <p:cNvPr id="100" name="Google Shape;100;p14"/>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195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123</a:t>
            </a:r>
            <a:endParaRPr sz="1400" b="0" i="0" u="none" strike="noStrike" cap="none">
              <a:solidFill>
                <a:srgbClr val="000000"/>
              </a:solidFill>
              <a:latin typeface="Arial"/>
              <a:ea typeface="Arial"/>
              <a:cs typeface="Arial"/>
              <a:sym typeface="Arial"/>
            </a:endParaRPr>
          </a:p>
        </p:txBody>
      </p:sp>
      <p:sp>
        <p:nvSpPr>
          <p:cNvPr id="101" name="Google Shape;101;p14"/>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99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107</a:t>
            </a:r>
            <a:endParaRPr sz="1400" b="0" i="0" u="none" strike="noStrike" cap="none">
              <a:solidFill>
                <a:srgbClr val="000000"/>
              </a:solidFill>
              <a:latin typeface="Arial"/>
              <a:ea typeface="Arial"/>
              <a:cs typeface="Arial"/>
              <a:sym typeface="Arial"/>
            </a:endParaRPr>
          </a:p>
        </p:txBody>
      </p:sp>
      <p:sp>
        <p:nvSpPr>
          <p:cNvPr id="102" name="Google Shape;102;p14"/>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Aqua</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153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156</a:t>
            </a:r>
            <a:endParaRPr sz="1400" b="0" i="0" u="none" strike="noStrike" cap="none">
              <a:solidFill>
                <a:srgbClr val="000000"/>
              </a:solidFill>
              <a:latin typeface="Arial"/>
              <a:ea typeface="Arial"/>
              <a:cs typeface="Arial"/>
              <a:sym typeface="Arial"/>
            </a:endParaRPr>
          </a:p>
        </p:txBody>
      </p:sp>
      <p:sp>
        <p:nvSpPr>
          <p:cNvPr id="103" name="Google Shape;103;p14"/>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Aqua</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209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208</a:t>
            </a:r>
            <a:endParaRPr sz="1400" b="0" i="0" u="none" strike="noStrike" cap="none">
              <a:solidFill>
                <a:srgbClr val="000000"/>
              </a:solidFill>
              <a:latin typeface="Arial"/>
              <a:ea typeface="Arial"/>
              <a:cs typeface="Arial"/>
              <a:sym typeface="Arial"/>
            </a:endParaRPr>
          </a:p>
        </p:txBody>
      </p:sp>
      <p:sp>
        <p:nvSpPr>
          <p:cNvPr id="104" name="Google Shape;104;p14"/>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Peach</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126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131</a:t>
            </a:r>
            <a:endParaRPr sz="1400" b="0" i="0" u="none" strike="noStrike" cap="none">
              <a:solidFill>
                <a:srgbClr val="000000"/>
              </a:solidFill>
              <a:latin typeface="Arial"/>
              <a:ea typeface="Arial"/>
              <a:cs typeface="Arial"/>
              <a:sym typeface="Arial"/>
            </a:endParaRPr>
          </a:p>
        </p:txBody>
      </p:sp>
      <p:sp>
        <p:nvSpPr>
          <p:cNvPr id="105" name="Google Shape;105;p14"/>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Light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Claret</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203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41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128</a:t>
            </a:r>
            <a:endParaRPr sz="1400" b="0" i="0" u="none" strike="noStrike" cap="none">
              <a:solidFill>
                <a:srgbClr val="000000"/>
              </a:solidFill>
              <a:latin typeface="Arial"/>
              <a:ea typeface="Arial"/>
              <a:cs typeface="Arial"/>
              <a:sym typeface="Arial"/>
            </a:endParaRPr>
          </a:p>
        </p:txBody>
      </p:sp>
      <p:sp>
        <p:nvSpPr>
          <p:cNvPr id="106" name="Google Shape;106;p14"/>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Claret</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134</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100</a:t>
            </a:r>
            <a:endParaRPr sz="1400" b="0" i="0" u="none" strike="noStrike" cap="none">
              <a:solidFill>
                <a:srgbClr val="000000"/>
              </a:solidFill>
              <a:latin typeface="Arial"/>
              <a:ea typeface="Arial"/>
              <a:cs typeface="Arial"/>
              <a:sym typeface="Arial"/>
            </a:endParaRPr>
          </a:p>
        </p:txBody>
      </p:sp>
      <p:sp>
        <p:nvSpPr>
          <p:cNvPr id="107" name="Google Shape;107;p14"/>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Primary</a:t>
            </a:r>
            <a:endParaRPr sz="1400" b="0" i="0" u="none" strike="noStrike" cap="none">
              <a:solidFill>
                <a:srgbClr val="000000"/>
              </a:solidFill>
              <a:latin typeface="Arial"/>
              <a:ea typeface="Arial"/>
              <a:cs typeface="Arial"/>
              <a:sym typeface="Arial"/>
            </a:endParaRPr>
          </a:p>
        </p:txBody>
      </p:sp>
      <p:sp>
        <p:nvSpPr>
          <p:cNvPr id="108" name="Google Shape;108;p14"/>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Infographic</a:t>
            </a:r>
            <a:endParaRPr sz="1400" b="0" i="0" u="none" strike="noStrike" cap="none">
              <a:solidFill>
                <a:srgbClr val="000000"/>
              </a:solidFill>
              <a:latin typeface="Arial"/>
              <a:ea typeface="Arial"/>
              <a:cs typeface="Arial"/>
              <a:sym typeface="Arial"/>
            </a:endParaRPr>
          </a:p>
        </p:txBody>
      </p:sp>
      <p:sp>
        <p:nvSpPr>
          <p:cNvPr id="109" name="Google Shape;109;p14"/>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Secondary</a:t>
            </a:r>
            <a:endParaRPr sz="1400" b="0" i="0" u="none" strike="noStrike" cap="none">
              <a:solidFill>
                <a:srgbClr val="000000"/>
              </a:solidFill>
              <a:latin typeface="Arial"/>
              <a:ea typeface="Arial"/>
              <a:cs typeface="Arial"/>
              <a:sym typeface="Arial"/>
            </a:endParaRPr>
          </a:p>
        </p:txBody>
      </p:sp>
      <p:sp>
        <p:nvSpPr>
          <p:cNvPr id="110" name="Google Shape;110;p14"/>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71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167</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0" name="Google Shape;460;p3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461" name="Google Shape;461;p37"/>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2" name="Google Shape;462;p37"/>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463" name="Google Shape;463;p37"/>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4"/>
        <p:cNvGrpSpPr/>
        <p:nvPr/>
      </p:nvGrpSpPr>
      <p:grpSpPr>
        <a:xfrm>
          <a:off x="0" y="0"/>
          <a:ext cx="0" cy="0"/>
          <a:chOff x="0" y="0"/>
          <a:chExt cx="0" cy="0"/>
        </a:xfrm>
      </p:grpSpPr>
      <p:sp>
        <p:nvSpPr>
          <p:cNvPr id="485" name="Google Shape;485;p4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486" name="Google Shape;486;p42"/>
          <p:cNvPicPr preferRelativeResize="0"/>
          <p:nvPr/>
        </p:nvPicPr>
        <p:blipFill rotWithShape="1">
          <a:blip r:embed="rId20">
            <a:alphaModFix/>
          </a:blip>
          <a:srcRect l="81836" t="-4713" b="16530"/>
          <a:stretch/>
        </p:blipFill>
        <p:spPr>
          <a:xfrm>
            <a:off x="11547793" y="188640"/>
            <a:ext cx="424356" cy="459624"/>
          </a:xfrm>
          <a:prstGeom prst="rect">
            <a:avLst/>
          </a:prstGeom>
          <a:noFill/>
          <a:ln>
            <a:noFill/>
          </a:ln>
        </p:spPr>
      </p:pic>
      <p:sp>
        <p:nvSpPr>
          <p:cNvPr id="487" name="Google Shape;487;p42"/>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8" name="Google Shape;488;p42"/>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9" name="Google Shape;489;p42"/>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Capgemini Blue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112</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173</a:t>
            </a:r>
            <a:endParaRPr sz="1400" b="0" i="0" u="none" strike="noStrike" cap="none">
              <a:solidFill>
                <a:srgbClr val="000000"/>
              </a:solidFill>
              <a:latin typeface="Arial"/>
              <a:ea typeface="Arial"/>
              <a:cs typeface="Arial"/>
              <a:sym typeface="Arial"/>
            </a:endParaRPr>
          </a:p>
        </p:txBody>
      </p:sp>
      <p:sp>
        <p:nvSpPr>
          <p:cNvPr id="490" name="Google Shape;490;p42"/>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171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219</a:t>
            </a:r>
            <a:endParaRPr sz="1400" b="0" i="0" u="none" strike="noStrike" cap="none">
              <a:solidFill>
                <a:srgbClr val="000000"/>
              </a:solidFill>
              <a:latin typeface="Arial"/>
              <a:ea typeface="Arial"/>
              <a:cs typeface="Arial"/>
              <a:sym typeface="Arial"/>
            </a:endParaRPr>
          </a:p>
        </p:txBody>
      </p:sp>
      <p:sp>
        <p:nvSpPr>
          <p:cNvPr id="491" name="Google Shape;491;p42"/>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Deep</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43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61</a:t>
            </a:r>
            <a:endParaRPr sz="1400" b="0" i="0" u="none" strike="noStrike" cap="none">
              <a:solidFill>
                <a:srgbClr val="000000"/>
              </a:solidFill>
              <a:latin typeface="Arial"/>
              <a:ea typeface="Arial"/>
              <a:cs typeface="Arial"/>
              <a:sym typeface="Arial"/>
            </a:endParaRPr>
          </a:p>
        </p:txBody>
      </p:sp>
      <p:sp>
        <p:nvSpPr>
          <p:cNvPr id="492" name="Google Shape;492;p42"/>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Tech</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Red</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48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76</a:t>
            </a:r>
            <a:endParaRPr sz="1400" b="0" i="0" u="none" strike="noStrike" cap="none">
              <a:solidFill>
                <a:srgbClr val="000000"/>
              </a:solidFill>
              <a:latin typeface="Arial"/>
              <a:ea typeface="Arial"/>
              <a:cs typeface="Arial"/>
              <a:sym typeface="Arial"/>
            </a:endParaRPr>
          </a:p>
        </p:txBody>
      </p:sp>
      <p:sp>
        <p:nvSpPr>
          <p:cNvPr id="493" name="Google Shape;493;p42"/>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Zest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149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230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22</a:t>
            </a:r>
            <a:endParaRPr sz="1400" b="0" i="0" u="none" strike="noStrike" cap="none">
              <a:solidFill>
                <a:srgbClr val="000000"/>
              </a:solidFill>
              <a:latin typeface="Arial"/>
              <a:ea typeface="Arial"/>
              <a:cs typeface="Arial"/>
              <a:sym typeface="Arial"/>
            </a:endParaRPr>
          </a:p>
        </p:txBody>
      </p:sp>
      <p:sp>
        <p:nvSpPr>
          <p:cNvPr id="494" name="Google Shape;494;p42"/>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Capgemini Blue</a:t>
            </a:r>
            <a:r>
              <a:rPr lang="en-US" sz="600" b="0" i="0" u="none" strike="noStrike" cap="none">
                <a:solidFill>
                  <a:schemeClr val="lt1"/>
                </a:solidFill>
                <a:latin typeface="Verdana"/>
                <a:ea typeface="Verdana"/>
                <a:cs typeface="Verdana"/>
                <a:sym typeface="Verdana"/>
              </a:rPr>
              <a:t> (-50%)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128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184</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214</a:t>
            </a:r>
            <a:endParaRPr sz="1400" b="0" i="0" u="none" strike="noStrike" cap="none">
              <a:solidFill>
                <a:srgbClr val="000000"/>
              </a:solidFill>
              <a:latin typeface="Arial"/>
              <a:ea typeface="Arial"/>
              <a:cs typeface="Arial"/>
              <a:sym typeface="Arial"/>
            </a:endParaRPr>
          </a:p>
        </p:txBody>
      </p:sp>
      <p:sp>
        <p:nvSpPr>
          <p:cNvPr id="495" name="Google Shape;495;p42"/>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r>
              <a:rPr lang="en-US" sz="600" b="0" i="0" u="none" strike="noStrike" cap="none">
                <a:solidFill>
                  <a:schemeClr val="lt1"/>
                </a:solidFill>
                <a:latin typeface="Verdana"/>
                <a:ea typeface="Verdana"/>
                <a:cs typeface="Verdana"/>
                <a:sym typeface="Verdana"/>
              </a:rPr>
              <a:t> (-50%)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136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213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237</a:t>
            </a:r>
            <a:endParaRPr sz="1400" b="0" i="0" u="none" strike="noStrike" cap="none">
              <a:solidFill>
                <a:srgbClr val="000000"/>
              </a:solidFill>
              <a:latin typeface="Arial"/>
              <a:ea typeface="Arial"/>
              <a:cs typeface="Arial"/>
              <a:sym typeface="Arial"/>
            </a:endParaRPr>
          </a:p>
        </p:txBody>
      </p:sp>
      <p:sp>
        <p:nvSpPr>
          <p:cNvPr id="496" name="Google Shape;496;p42"/>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109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100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204</a:t>
            </a:r>
            <a:endParaRPr sz="1400" b="0" i="0" u="none" strike="noStrike" cap="none">
              <a:solidFill>
                <a:srgbClr val="000000"/>
              </a:solidFill>
              <a:latin typeface="Arial"/>
              <a:ea typeface="Arial"/>
              <a:cs typeface="Arial"/>
              <a:sym typeface="Arial"/>
            </a:endParaRPr>
          </a:p>
        </p:txBody>
      </p:sp>
      <p:sp>
        <p:nvSpPr>
          <p:cNvPr id="497" name="Google Shape;497;p42"/>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Orange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99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39</a:t>
            </a:r>
            <a:endParaRPr sz="1400" b="0" i="0" u="none" strike="noStrike" cap="none">
              <a:solidFill>
                <a:srgbClr val="000000"/>
              </a:solidFill>
              <a:latin typeface="Arial"/>
              <a:ea typeface="Arial"/>
              <a:cs typeface="Arial"/>
              <a:sym typeface="Arial"/>
            </a:endParaRPr>
          </a:p>
        </p:txBody>
      </p:sp>
      <p:sp>
        <p:nvSpPr>
          <p:cNvPr id="498" name="Google Shape;498;p42"/>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200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22</a:t>
            </a:r>
            <a:endParaRPr sz="1400" b="0" i="0" u="none" strike="noStrike" cap="none">
              <a:solidFill>
                <a:srgbClr val="000000"/>
              </a:solidFill>
              <a:latin typeface="Arial"/>
              <a:ea typeface="Arial"/>
              <a:cs typeface="Arial"/>
              <a:sym typeface="Arial"/>
            </a:endParaRPr>
          </a:p>
        </p:txBody>
      </p:sp>
      <p:sp>
        <p:nvSpPr>
          <p:cNvPr id="499" name="Google Shape;499;p42"/>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126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57</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186</a:t>
            </a:r>
            <a:endParaRPr sz="1400" b="0" i="0" u="none" strike="noStrike" cap="none">
              <a:solidFill>
                <a:srgbClr val="000000"/>
              </a:solidFill>
              <a:latin typeface="Arial"/>
              <a:ea typeface="Arial"/>
              <a:cs typeface="Arial"/>
              <a:sym typeface="Arial"/>
            </a:endParaRPr>
          </a:p>
        </p:txBody>
      </p:sp>
      <p:sp>
        <p:nvSpPr>
          <p:cNvPr id="500" name="Google Shape;500;p42"/>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195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123</a:t>
            </a:r>
            <a:endParaRPr sz="1400" b="0" i="0" u="none" strike="noStrike" cap="none">
              <a:solidFill>
                <a:srgbClr val="000000"/>
              </a:solidFill>
              <a:latin typeface="Arial"/>
              <a:ea typeface="Arial"/>
              <a:cs typeface="Arial"/>
              <a:sym typeface="Arial"/>
            </a:endParaRPr>
          </a:p>
        </p:txBody>
      </p:sp>
      <p:sp>
        <p:nvSpPr>
          <p:cNvPr id="501" name="Google Shape;501;p42"/>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99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107</a:t>
            </a:r>
            <a:endParaRPr sz="1400" b="0" i="0" u="none" strike="noStrike" cap="none">
              <a:solidFill>
                <a:srgbClr val="000000"/>
              </a:solidFill>
              <a:latin typeface="Arial"/>
              <a:ea typeface="Arial"/>
              <a:cs typeface="Arial"/>
              <a:sym typeface="Arial"/>
            </a:endParaRPr>
          </a:p>
        </p:txBody>
      </p:sp>
      <p:sp>
        <p:nvSpPr>
          <p:cNvPr id="502" name="Google Shape;502;p42"/>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Aqua</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153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156</a:t>
            </a:r>
            <a:endParaRPr sz="1400" b="0" i="0" u="none" strike="noStrike" cap="none">
              <a:solidFill>
                <a:srgbClr val="000000"/>
              </a:solidFill>
              <a:latin typeface="Arial"/>
              <a:ea typeface="Arial"/>
              <a:cs typeface="Arial"/>
              <a:sym typeface="Arial"/>
            </a:endParaRPr>
          </a:p>
        </p:txBody>
      </p:sp>
      <p:sp>
        <p:nvSpPr>
          <p:cNvPr id="503" name="Google Shape;503;p42"/>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Aqua</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209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208</a:t>
            </a:r>
            <a:endParaRPr sz="1400" b="0" i="0" u="none" strike="noStrike" cap="none">
              <a:solidFill>
                <a:srgbClr val="000000"/>
              </a:solidFill>
              <a:latin typeface="Arial"/>
              <a:ea typeface="Arial"/>
              <a:cs typeface="Arial"/>
              <a:sym typeface="Arial"/>
            </a:endParaRPr>
          </a:p>
        </p:txBody>
      </p:sp>
      <p:sp>
        <p:nvSpPr>
          <p:cNvPr id="504" name="Google Shape;504;p42"/>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Peach</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126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131</a:t>
            </a:r>
            <a:endParaRPr sz="1400" b="0" i="0" u="none" strike="noStrike" cap="none">
              <a:solidFill>
                <a:srgbClr val="000000"/>
              </a:solidFill>
              <a:latin typeface="Arial"/>
              <a:ea typeface="Arial"/>
              <a:cs typeface="Arial"/>
              <a:sym typeface="Arial"/>
            </a:endParaRPr>
          </a:p>
        </p:txBody>
      </p:sp>
      <p:sp>
        <p:nvSpPr>
          <p:cNvPr id="505" name="Google Shape;505;p42"/>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Light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Claret</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203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41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128</a:t>
            </a:r>
            <a:endParaRPr sz="1400" b="0" i="0" u="none" strike="noStrike" cap="none">
              <a:solidFill>
                <a:srgbClr val="000000"/>
              </a:solidFill>
              <a:latin typeface="Arial"/>
              <a:ea typeface="Arial"/>
              <a:cs typeface="Arial"/>
              <a:sym typeface="Arial"/>
            </a:endParaRPr>
          </a:p>
        </p:txBody>
      </p:sp>
      <p:sp>
        <p:nvSpPr>
          <p:cNvPr id="506" name="Google Shape;506;p42"/>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Claret</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134</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100</a:t>
            </a:r>
            <a:endParaRPr sz="1400" b="0" i="0" u="none" strike="noStrike" cap="none">
              <a:solidFill>
                <a:srgbClr val="000000"/>
              </a:solidFill>
              <a:latin typeface="Arial"/>
              <a:ea typeface="Arial"/>
              <a:cs typeface="Arial"/>
              <a:sym typeface="Arial"/>
            </a:endParaRPr>
          </a:p>
        </p:txBody>
      </p:sp>
      <p:sp>
        <p:nvSpPr>
          <p:cNvPr id="507" name="Google Shape;507;p42"/>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Primary</a:t>
            </a:r>
            <a:endParaRPr sz="1400" b="0" i="0" u="none" strike="noStrike" cap="none">
              <a:solidFill>
                <a:srgbClr val="000000"/>
              </a:solidFill>
              <a:latin typeface="Arial"/>
              <a:ea typeface="Arial"/>
              <a:cs typeface="Arial"/>
              <a:sym typeface="Arial"/>
            </a:endParaRPr>
          </a:p>
        </p:txBody>
      </p:sp>
      <p:sp>
        <p:nvSpPr>
          <p:cNvPr id="508" name="Google Shape;508;p42"/>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Infographic</a:t>
            </a:r>
            <a:endParaRPr sz="1400" b="0" i="0" u="none" strike="noStrike" cap="none">
              <a:solidFill>
                <a:srgbClr val="000000"/>
              </a:solidFill>
              <a:latin typeface="Arial"/>
              <a:ea typeface="Arial"/>
              <a:cs typeface="Arial"/>
              <a:sym typeface="Arial"/>
            </a:endParaRPr>
          </a:p>
        </p:txBody>
      </p:sp>
      <p:sp>
        <p:nvSpPr>
          <p:cNvPr id="509" name="Google Shape;509;p42"/>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Secondary</a:t>
            </a:r>
            <a:endParaRPr sz="1400" b="0" i="0" u="none" strike="noStrike" cap="none">
              <a:solidFill>
                <a:srgbClr val="000000"/>
              </a:solidFill>
              <a:latin typeface="Arial"/>
              <a:ea typeface="Arial"/>
              <a:cs typeface="Arial"/>
              <a:sym typeface="Arial"/>
            </a:endParaRPr>
          </a:p>
        </p:txBody>
      </p:sp>
      <p:sp>
        <p:nvSpPr>
          <p:cNvPr id="510" name="Google Shape;510;p42"/>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71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167</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sp>
        <p:nvSpPr>
          <p:cNvPr id="730" name="Google Shape;730;p61"/>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731" name="Google Shape;731;p61"/>
          <p:cNvPicPr preferRelativeResize="0"/>
          <p:nvPr/>
        </p:nvPicPr>
        <p:blipFill rotWithShape="1">
          <a:blip r:embed="rId26">
            <a:alphaModFix/>
          </a:blip>
          <a:srcRect l="81836" t="-4713" b="16530"/>
          <a:stretch/>
        </p:blipFill>
        <p:spPr>
          <a:xfrm>
            <a:off x="11547793" y="188640"/>
            <a:ext cx="424356" cy="459624"/>
          </a:xfrm>
          <a:prstGeom prst="rect">
            <a:avLst/>
          </a:prstGeom>
          <a:noFill/>
          <a:ln>
            <a:noFill/>
          </a:ln>
        </p:spPr>
      </p:pic>
      <p:sp>
        <p:nvSpPr>
          <p:cNvPr id="732" name="Google Shape;732;p61"/>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33" name="Google Shape;733;p61"/>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Capgemini Blue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112</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173</a:t>
            </a:r>
            <a:endParaRPr sz="1400" b="0" i="0" u="none" strike="noStrike" cap="none">
              <a:solidFill>
                <a:srgbClr val="000000"/>
              </a:solidFill>
              <a:latin typeface="Arial"/>
              <a:ea typeface="Arial"/>
              <a:cs typeface="Arial"/>
              <a:sym typeface="Arial"/>
            </a:endParaRPr>
          </a:p>
        </p:txBody>
      </p:sp>
      <p:sp>
        <p:nvSpPr>
          <p:cNvPr id="734" name="Google Shape;734;p61"/>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171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219</a:t>
            </a:r>
            <a:endParaRPr sz="1400" b="0" i="0" u="none" strike="noStrike" cap="none">
              <a:solidFill>
                <a:srgbClr val="000000"/>
              </a:solidFill>
              <a:latin typeface="Arial"/>
              <a:ea typeface="Arial"/>
              <a:cs typeface="Arial"/>
              <a:sym typeface="Arial"/>
            </a:endParaRPr>
          </a:p>
        </p:txBody>
      </p:sp>
      <p:sp>
        <p:nvSpPr>
          <p:cNvPr id="735" name="Google Shape;735;p61"/>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Deep</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43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61</a:t>
            </a:r>
            <a:endParaRPr sz="1400" b="0" i="0" u="none" strike="noStrike" cap="none">
              <a:solidFill>
                <a:srgbClr val="000000"/>
              </a:solidFill>
              <a:latin typeface="Arial"/>
              <a:ea typeface="Arial"/>
              <a:cs typeface="Arial"/>
              <a:sym typeface="Arial"/>
            </a:endParaRPr>
          </a:p>
        </p:txBody>
      </p:sp>
      <p:sp>
        <p:nvSpPr>
          <p:cNvPr id="736" name="Google Shape;736;p61"/>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Tech</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Red</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48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76</a:t>
            </a:r>
            <a:endParaRPr sz="1400" b="0" i="0" u="none" strike="noStrike" cap="none">
              <a:solidFill>
                <a:srgbClr val="000000"/>
              </a:solidFill>
              <a:latin typeface="Arial"/>
              <a:ea typeface="Arial"/>
              <a:cs typeface="Arial"/>
              <a:sym typeface="Arial"/>
            </a:endParaRPr>
          </a:p>
        </p:txBody>
      </p:sp>
      <p:sp>
        <p:nvSpPr>
          <p:cNvPr id="737" name="Google Shape;737;p61"/>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Zest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149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230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22</a:t>
            </a:r>
            <a:endParaRPr sz="1400" b="0" i="0" u="none" strike="noStrike" cap="none">
              <a:solidFill>
                <a:srgbClr val="000000"/>
              </a:solidFill>
              <a:latin typeface="Arial"/>
              <a:ea typeface="Arial"/>
              <a:cs typeface="Arial"/>
              <a:sym typeface="Arial"/>
            </a:endParaRPr>
          </a:p>
        </p:txBody>
      </p:sp>
      <p:sp>
        <p:nvSpPr>
          <p:cNvPr id="738" name="Google Shape;738;p61"/>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Capgemini Blue</a:t>
            </a:r>
            <a:r>
              <a:rPr lang="en-US" sz="600" b="0" i="0" u="none" strike="noStrike" cap="none">
                <a:solidFill>
                  <a:schemeClr val="lt1"/>
                </a:solidFill>
                <a:latin typeface="Verdana"/>
                <a:ea typeface="Verdana"/>
                <a:cs typeface="Verdana"/>
                <a:sym typeface="Verdana"/>
              </a:rPr>
              <a:t> (-50%)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128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184</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214</a:t>
            </a:r>
            <a:endParaRPr sz="1400" b="0" i="0" u="none" strike="noStrike" cap="none">
              <a:solidFill>
                <a:srgbClr val="000000"/>
              </a:solidFill>
              <a:latin typeface="Arial"/>
              <a:ea typeface="Arial"/>
              <a:cs typeface="Arial"/>
              <a:sym typeface="Arial"/>
            </a:endParaRPr>
          </a:p>
        </p:txBody>
      </p:sp>
      <p:sp>
        <p:nvSpPr>
          <p:cNvPr id="739" name="Google Shape;739;p61"/>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r>
              <a:rPr lang="en-US" sz="600" b="0" i="0" u="none" strike="noStrike" cap="none">
                <a:solidFill>
                  <a:schemeClr val="lt1"/>
                </a:solidFill>
                <a:latin typeface="Verdana"/>
                <a:ea typeface="Verdana"/>
                <a:cs typeface="Verdana"/>
                <a:sym typeface="Verdana"/>
              </a:rPr>
              <a:t> (-50%)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136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213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237</a:t>
            </a:r>
            <a:endParaRPr sz="1400" b="0" i="0" u="none" strike="noStrike" cap="none">
              <a:solidFill>
                <a:srgbClr val="000000"/>
              </a:solidFill>
              <a:latin typeface="Arial"/>
              <a:ea typeface="Arial"/>
              <a:cs typeface="Arial"/>
              <a:sym typeface="Arial"/>
            </a:endParaRPr>
          </a:p>
        </p:txBody>
      </p:sp>
      <p:sp>
        <p:nvSpPr>
          <p:cNvPr id="740" name="Google Shape;740;p61"/>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109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100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204</a:t>
            </a:r>
            <a:endParaRPr sz="1400" b="0" i="0" u="none" strike="noStrike" cap="none">
              <a:solidFill>
                <a:srgbClr val="000000"/>
              </a:solidFill>
              <a:latin typeface="Arial"/>
              <a:ea typeface="Arial"/>
              <a:cs typeface="Arial"/>
              <a:sym typeface="Arial"/>
            </a:endParaRPr>
          </a:p>
        </p:txBody>
      </p:sp>
      <p:sp>
        <p:nvSpPr>
          <p:cNvPr id="741" name="Google Shape;741;p61"/>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Orange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99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39</a:t>
            </a:r>
            <a:endParaRPr sz="1400" b="0" i="0" u="none" strike="noStrike" cap="none">
              <a:solidFill>
                <a:srgbClr val="000000"/>
              </a:solidFill>
              <a:latin typeface="Arial"/>
              <a:ea typeface="Arial"/>
              <a:cs typeface="Arial"/>
              <a:sym typeface="Arial"/>
            </a:endParaRPr>
          </a:p>
        </p:txBody>
      </p:sp>
      <p:sp>
        <p:nvSpPr>
          <p:cNvPr id="742" name="Google Shape;742;p61"/>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200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22</a:t>
            </a:r>
            <a:endParaRPr sz="1400" b="0" i="0" u="none" strike="noStrike" cap="none">
              <a:solidFill>
                <a:srgbClr val="000000"/>
              </a:solidFill>
              <a:latin typeface="Arial"/>
              <a:ea typeface="Arial"/>
              <a:cs typeface="Arial"/>
              <a:sym typeface="Arial"/>
            </a:endParaRPr>
          </a:p>
        </p:txBody>
      </p:sp>
      <p:sp>
        <p:nvSpPr>
          <p:cNvPr id="743" name="Google Shape;743;p61"/>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126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57</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186</a:t>
            </a:r>
            <a:endParaRPr sz="1400" b="0" i="0" u="none" strike="noStrike" cap="none">
              <a:solidFill>
                <a:srgbClr val="000000"/>
              </a:solidFill>
              <a:latin typeface="Arial"/>
              <a:ea typeface="Arial"/>
              <a:cs typeface="Arial"/>
              <a:sym typeface="Arial"/>
            </a:endParaRPr>
          </a:p>
        </p:txBody>
      </p:sp>
      <p:sp>
        <p:nvSpPr>
          <p:cNvPr id="744" name="Google Shape;744;p61"/>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195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123</a:t>
            </a:r>
            <a:endParaRPr sz="1400" b="0" i="0" u="none" strike="noStrike" cap="none">
              <a:solidFill>
                <a:srgbClr val="000000"/>
              </a:solidFill>
              <a:latin typeface="Arial"/>
              <a:ea typeface="Arial"/>
              <a:cs typeface="Arial"/>
              <a:sym typeface="Arial"/>
            </a:endParaRPr>
          </a:p>
        </p:txBody>
      </p:sp>
      <p:sp>
        <p:nvSpPr>
          <p:cNvPr id="745" name="Google Shape;745;p61"/>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99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107</a:t>
            </a:r>
            <a:endParaRPr sz="1400" b="0" i="0" u="none" strike="noStrike" cap="none">
              <a:solidFill>
                <a:srgbClr val="000000"/>
              </a:solidFill>
              <a:latin typeface="Arial"/>
              <a:ea typeface="Arial"/>
              <a:cs typeface="Arial"/>
              <a:sym typeface="Arial"/>
            </a:endParaRPr>
          </a:p>
        </p:txBody>
      </p:sp>
      <p:sp>
        <p:nvSpPr>
          <p:cNvPr id="746" name="Google Shape;746;p61"/>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Aqua</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153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156</a:t>
            </a:r>
            <a:endParaRPr sz="1400" b="0" i="0" u="none" strike="noStrike" cap="none">
              <a:solidFill>
                <a:srgbClr val="000000"/>
              </a:solidFill>
              <a:latin typeface="Arial"/>
              <a:ea typeface="Arial"/>
              <a:cs typeface="Arial"/>
              <a:sym typeface="Arial"/>
            </a:endParaRPr>
          </a:p>
        </p:txBody>
      </p:sp>
      <p:sp>
        <p:nvSpPr>
          <p:cNvPr id="747" name="Google Shape;747;p61"/>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Aqua</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209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208</a:t>
            </a:r>
            <a:endParaRPr sz="1400" b="0" i="0" u="none" strike="noStrike" cap="none">
              <a:solidFill>
                <a:srgbClr val="000000"/>
              </a:solidFill>
              <a:latin typeface="Arial"/>
              <a:ea typeface="Arial"/>
              <a:cs typeface="Arial"/>
              <a:sym typeface="Arial"/>
            </a:endParaRPr>
          </a:p>
        </p:txBody>
      </p:sp>
      <p:sp>
        <p:nvSpPr>
          <p:cNvPr id="748" name="Google Shape;748;p61"/>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Peach</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126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131</a:t>
            </a:r>
            <a:endParaRPr sz="1400" b="0" i="0" u="none" strike="noStrike" cap="none">
              <a:solidFill>
                <a:srgbClr val="000000"/>
              </a:solidFill>
              <a:latin typeface="Arial"/>
              <a:ea typeface="Arial"/>
              <a:cs typeface="Arial"/>
              <a:sym typeface="Arial"/>
            </a:endParaRPr>
          </a:p>
        </p:txBody>
      </p:sp>
      <p:sp>
        <p:nvSpPr>
          <p:cNvPr id="749" name="Google Shape;749;p61"/>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Light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Claret</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203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41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128</a:t>
            </a:r>
            <a:endParaRPr sz="1400" b="0" i="0" u="none" strike="noStrike" cap="none">
              <a:solidFill>
                <a:srgbClr val="000000"/>
              </a:solidFill>
              <a:latin typeface="Arial"/>
              <a:ea typeface="Arial"/>
              <a:cs typeface="Arial"/>
              <a:sym typeface="Arial"/>
            </a:endParaRPr>
          </a:p>
        </p:txBody>
      </p:sp>
      <p:sp>
        <p:nvSpPr>
          <p:cNvPr id="750" name="Google Shape;750;p61"/>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Claret</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134</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100</a:t>
            </a:r>
            <a:endParaRPr sz="1400" b="0" i="0" u="none" strike="noStrike" cap="none">
              <a:solidFill>
                <a:srgbClr val="000000"/>
              </a:solidFill>
              <a:latin typeface="Arial"/>
              <a:ea typeface="Arial"/>
              <a:cs typeface="Arial"/>
              <a:sym typeface="Arial"/>
            </a:endParaRPr>
          </a:p>
        </p:txBody>
      </p:sp>
      <p:sp>
        <p:nvSpPr>
          <p:cNvPr id="751" name="Google Shape;751;p61"/>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Primary</a:t>
            </a:r>
            <a:endParaRPr sz="1400" b="0" i="0" u="none" strike="noStrike" cap="none">
              <a:solidFill>
                <a:srgbClr val="000000"/>
              </a:solidFill>
              <a:latin typeface="Arial"/>
              <a:ea typeface="Arial"/>
              <a:cs typeface="Arial"/>
              <a:sym typeface="Arial"/>
            </a:endParaRPr>
          </a:p>
        </p:txBody>
      </p:sp>
      <p:sp>
        <p:nvSpPr>
          <p:cNvPr id="752" name="Google Shape;752;p61"/>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Infographic</a:t>
            </a:r>
            <a:endParaRPr sz="1400" b="0" i="0" u="none" strike="noStrike" cap="none">
              <a:solidFill>
                <a:srgbClr val="000000"/>
              </a:solidFill>
              <a:latin typeface="Arial"/>
              <a:ea typeface="Arial"/>
              <a:cs typeface="Arial"/>
              <a:sym typeface="Arial"/>
            </a:endParaRPr>
          </a:p>
        </p:txBody>
      </p:sp>
      <p:sp>
        <p:nvSpPr>
          <p:cNvPr id="753" name="Google Shape;753;p61"/>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Secondary</a:t>
            </a:r>
            <a:endParaRPr sz="1400" b="0" i="0" u="none" strike="noStrike" cap="none">
              <a:solidFill>
                <a:srgbClr val="000000"/>
              </a:solidFill>
              <a:latin typeface="Arial"/>
              <a:ea typeface="Arial"/>
              <a:cs typeface="Arial"/>
              <a:sym typeface="Arial"/>
            </a:endParaRPr>
          </a:p>
        </p:txBody>
      </p:sp>
      <p:sp>
        <p:nvSpPr>
          <p:cNvPr id="754" name="Google Shape;754;p61"/>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71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167</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86"/>
          <p:cNvSpPr txBox="1">
            <a:spLocks noGrp="1"/>
          </p:cNvSpPr>
          <p:nvPr>
            <p:ph type="body" idx="1"/>
          </p:nvPr>
        </p:nvSpPr>
        <p:spPr>
          <a:xfrm>
            <a:off x="7055141" y="1844824"/>
            <a:ext cx="4728872" cy="1182207"/>
          </a:xfrm>
          <a:prstGeom prst="rect">
            <a:avLst/>
          </a:prstGeom>
          <a:noFill/>
          <a:ln>
            <a:noFill/>
          </a:ln>
        </p:spPr>
        <p:txBody>
          <a:bodyPr spcFirstLastPara="1" wrap="square" lIns="91425" tIns="45700" rIns="91425" bIns="45700" anchor="b" anchorCtr="0">
            <a:normAutofit/>
          </a:bodyPr>
          <a:lstStyle/>
          <a:p>
            <a:pPr marL="0" lvl="0" indent="0" algn="r" rtl="0">
              <a:lnSpc>
                <a:spcPct val="115384"/>
              </a:lnSpc>
              <a:spcBef>
                <a:spcPts val="0"/>
              </a:spcBef>
              <a:spcAft>
                <a:spcPts val="0"/>
              </a:spcAft>
              <a:buClr>
                <a:schemeClr val="accent2"/>
              </a:buClr>
              <a:buSzPts val="2600"/>
              <a:buNone/>
            </a:pPr>
            <a:r>
              <a:rPr lang="en-US" dirty="0"/>
              <a:t>Fresh  Grads – Group Project</a:t>
            </a:r>
            <a:endParaRPr dirty="0"/>
          </a:p>
          <a:p>
            <a:pPr marL="0" lvl="0" indent="0" algn="r" rtl="0">
              <a:lnSpc>
                <a:spcPct val="90000"/>
              </a:lnSpc>
              <a:spcBef>
                <a:spcPts val="200"/>
              </a:spcBef>
              <a:spcAft>
                <a:spcPts val="0"/>
              </a:spcAft>
              <a:buClr>
                <a:srgbClr val="8DA9DB"/>
              </a:buClr>
              <a:buSzPts val="1800"/>
              <a:buNone/>
            </a:pPr>
            <a:r>
              <a:rPr lang="en-US" sz="1800" b="1" dirty="0">
                <a:solidFill>
                  <a:srgbClr val="8DA9DB"/>
                </a:solidFill>
                <a:latin typeface="Times New Roman"/>
                <a:ea typeface="Times New Roman"/>
                <a:cs typeface="Times New Roman"/>
                <a:sym typeface="Times New Roman"/>
              </a:rPr>
              <a:t>SHOPPING MALL MANAGEMENT SYSTEM</a:t>
            </a:r>
            <a:endParaRPr sz="1800" dirty="0">
              <a:solidFill>
                <a:srgbClr val="8DA9DB"/>
              </a:solidFill>
              <a:latin typeface="Calibri"/>
              <a:ea typeface="Calibri"/>
              <a:cs typeface="Calibri"/>
              <a:sym typeface="Calibri"/>
            </a:endParaRPr>
          </a:p>
        </p:txBody>
      </p:sp>
      <p:sp>
        <p:nvSpPr>
          <p:cNvPr id="1120" name="Google Shape;1120;p86"/>
          <p:cNvSpPr txBox="1"/>
          <p:nvPr/>
        </p:nvSpPr>
        <p:spPr>
          <a:xfrm>
            <a:off x="641268" y="3556062"/>
            <a:ext cx="6103916" cy="32931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Group Members:</a:t>
            </a:r>
          </a:p>
          <a:p>
            <a:pPr marL="0" marR="0" lvl="0" indent="0" algn="l"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chemeClr val="dk1"/>
                </a:solidFill>
                <a:latin typeface="Calibri"/>
                <a:ea typeface="Calibri"/>
                <a:cs typeface="Calibri"/>
                <a:sym typeface="Calibri"/>
              </a:rPr>
              <a:t>Shifa Afreen Sheikh Haroon</a:t>
            </a:r>
            <a:r>
              <a:rPr lang="en-US" sz="1800" b="0" i="0" u="none" strike="noStrike" cap="none" dirty="0">
                <a:solidFill>
                  <a:schemeClr val="dk1"/>
                </a:solidFill>
                <a:latin typeface="Calibri"/>
                <a:ea typeface="Calibri"/>
                <a:cs typeface="Calibri"/>
                <a:sym typeface="Calibri"/>
              </a:rPr>
              <a:t>, CAP2111520</a:t>
            </a:r>
          </a:p>
          <a:p>
            <a:pPr marL="0" marR="0" lvl="0" indent="0" algn="l" rtl="0">
              <a:lnSpc>
                <a:spcPct val="100000"/>
              </a:lnSpc>
              <a:spcBef>
                <a:spcPts val="0"/>
              </a:spcBef>
              <a:spcAft>
                <a:spcPts val="0"/>
              </a:spcAft>
              <a:buClr>
                <a:srgbClr val="000000"/>
              </a:buClr>
              <a:buSzPts val="1800"/>
              <a:buFont typeface="Arial"/>
              <a:buNone/>
            </a:pPr>
            <a:r>
              <a:rPr lang="en-US" sz="1800" dirty="0">
                <a:solidFill>
                  <a:schemeClr val="dk1"/>
                </a:solidFill>
                <a:latin typeface="Calibri"/>
                <a:ea typeface="Calibri"/>
                <a:cs typeface="Calibri"/>
                <a:sym typeface="Calibri"/>
              </a:rPr>
              <a:t>Akshay </a:t>
            </a:r>
            <a:r>
              <a:rPr lang="en-US" sz="1800" dirty="0" err="1">
                <a:solidFill>
                  <a:schemeClr val="dk1"/>
                </a:solidFill>
                <a:latin typeface="Calibri"/>
                <a:ea typeface="Calibri"/>
                <a:cs typeface="Calibri"/>
                <a:sym typeface="Calibri"/>
              </a:rPr>
              <a:t>Ramrao</a:t>
            </a:r>
            <a:r>
              <a:rPr lang="en-US" sz="1800" dirty="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Deshmukh,CAP2111500</a:t>
            </a:r>
            <a:endParaRPr lang="en-US"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Ro</a:t>
            </a:r>
            <a:r>
              <a:rPr lang="en-US" sz="1800" dirty="0">
                <a:solidFill>
                  <a:schemeClr val="dk1"/>
                </a:solidFill>
                <a:latin typeface="Calibri"/>
                <a:ea typeface="Calibri"/>
                <a:cs typeface="Calibri"/>
                <a:sym typeface="Calibri"/>
              </a:rPr>
              <a:t>hit Duryodhan Rodge</a:t>
            </a:r>
            <a:r>
              <a:rPr lang="en-US" sz="1800" b="0" i="0" u="none" strike="noStrike" cap="none" dirty="0">
                <a:solidFill>
                  <a:schemeClr val="dk1"/>
                </a:solidFill>
                <a:latin typeface="Calibri"/>
                <a:ea typeface="Calibri"/>
                <a:cs typeface="Calibri"/>
                <a:sym typeface="Calibri"/>
              </a:rPr>
              <a:t>, CAP2111515</a:t>
            </a:r>
          </a:p>
          <a:p>
            <a:pPr marL="0" marR="0" lvl="0" indent="0" algn="l"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chemeClr val="dk1"/>
                </a:solidFill>
                <a:latin typeface="Calibri"/>
                <a:ea typeface="Calibri"/>
                <a:cs typeface="Calibri"/>
                <a:sym typeface="Calibri"/>
              </a:rPr>
              <a:t>Roshan Khushalchand Chachire</a:t>
            </a:r>
            <a:r>
              <a:rPr lang="en-US" sz="1800" b="0" i="0" u="none" strike="noStrike" cap="none" dirty="0">
                <a:solidFill>
                  <a:schemeClr val="dk1"/>
                </a:solidFill>
                <a:latin typeface="Calibri"/>
                <a:ea typeface="Calibri"/>
                <a:cs typeface="Calibri"/>
                <a:sym typeface="Calibri"/>
              </a:rPr>
              <a:t>, CAP2111516</a:t>
            </a:r>
          </a:p>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dirty="0">
                <a:solidFill>
                  <a:schemeClr val="dk1"/>
                </a:solidFill>
                <a:latin typeface="Calibri"/>
                <a:ea typeface="Calibri"/>
                <a:cs typeface="Calibri"/>
                <a:sym typeface="Calibri"/>
              </a:rPr>
              <a:t>Tilak Chandele</a:t>
            </a:r>
            <a:r>
              <a:rPr lang="en-US" sz="1800" b="0" i="0" u="none" strike="noStrike" cap="none" dirty="0">
                <a:solidFill>
                  <a:schemeClr val="dk1"/>
                </a:solidFill>
                <a:latin typeface="Calibri"/>
                <a:ea typeface="Calibri"/>
                <a:cs typeface="Calibri"/>
                <a:sym typeface="Calibri"/>
              </a:rPr>
              <a:t>, CAP2111521</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95"/>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276" name="Google Shape;1276;p95"/>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sz="1400" b="0" i="0" u="none" strike="noStrike" cap="none">
              <a:solidFill>
                <a:srgbClr val="000000"/>
              </a:solidFill>
              <a:latin typeface="Arial"/>
              <a:ea typeface="Arial"/>
              <a:cs typeface="Arial"/>
              <a:sym typeface="Arial"/>
            </a:endParaRPr>
          </a:p>
        </p:txBody>
      </p:sp>
      <p:sp>
        <p:nvSpPr>
          <p:cNvPr id="1277" name="Google Shape;1277;p95"/>
          <p:cNvSpPr/>
          <p:nvPr/>
        </p:nvSpPr>
        <p:spPr>
          <a:xfrm>
            <a:off x="1105593" y="1030432"/>
            <a:ext cx="6974379" cy="3693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Verdana"/>
              <a:buNone/>
            </a:pPr>
            <a:r>
              <a:rPr lang="en-US" sz="1800" b="1" i="0" u="sng" strike="noStrike" cap="none">
                <a:solidFill>
                  <a:srgbClr val="000000"/>
                </a:solidFill>
                <a:latin typeface="Verdana"/>
                <a:ea typeface="Verdana"/>
                <a:cs typeface="Verdana"/>
                <a:sym typeface="Verdana"/>
              </a:rPr>
              <a:t>Repository Interface:</a:t>
            </a:r>
            <a:endParaRPr sz="1800" b="0" i="0" u="none" strike="noStrike" cap="none">
              <a:solidFill>
                <a:srgbClr val="000000"/>
              </a:solidFill>
              <a:latin typeface="Verdana"/>
              <a:ea typeface="Verdana"/>
              <a:cs typeface="Verdana"/>
              <a:sym typeface="Verdana"/>
            </a:endParaRPr>
          </a:p>
        </p:txBody>
      </p:sp>
      <p:sp>
        <p:nvSpPr>
          <p:cNvPr id="1278" name="Google Shape;1278;p95"/>
          <p:cNvSpPr/>
          <p:nvPr/>
        </p:nvSpPr>
        <p:spPr>
          <a:xfrm>
            <a:off x="1452785" y="1507487"/>
            <a:ext cx="2657742" cy="1310626"/>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79" name="Google Shape;1279;p95"/>
          <p:cNvSpPr txBox="1"/>
          <p:nvPr/>
        </p:nvSpPr>
        <p:spPr>
          <a:xfrm>
            <a:off x="14527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IShopRepository</a:t>
            </a:r>
            <a:endParaRPr sz="1050" b="1" i="0" u="none" strike="noStrike" cap="none">
              <a:solidFill>
                <a:schemeClr val="dk1"/>
              </a:solidFill>
              <a:latin typeface="Verdana"/>
              <a:ea typeface="Verdana"/>
              <a:cs typeface="Verdana"/>
              <a:sym typeface="Verdana"/>
            </a:endParaRPr>
          </a:p>
        </p:txBody>
      </p:sp>
      <p:sp>
        <p:nvSpPr>
          <p:cNvPr id="1280" name="Google Shape;1280;p95"/>
          <p:cNvSpPr txBox="1"/>
          <p:nvPr/>
        </p:nvSpPr>
        <p:spPr>
          <a:xfrm>
            <a:off x="1522745" y="1741079"/>
            <a:ext cx="249377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+addShop(Shop shop) : Shop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+updateShop(Shop shop) : Shop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+searchShopById(long id):Shop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+deleteShop(long id):boolean</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281" name="Google Shape;1281;p95"/>
          <p:cNvCxnSpPr/>
          <p:nvPr/>
        </p:nvCxnSpPr>
        <p:spPr>
          <a:xfrm>
            <a:off x="1452785" y="255519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82" name="Google Shape;1282;p95"/>
          <p:cNvSpPr/>
          <p:nvPr/>
        </p:nvSpPr>
        <p:spPr>
          <a:xfrm>
            <a:off x="4821381" y="693979"/>
            <a:ext cx="2657742" cy="103296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83" name="Google Shape;1283;p95"/>
          <p:cNvSpPr txBox="1"/>
          <p:nvPr/>
        </p:nvSpPr>
        <p:spPr>
          <a:xfrm>
            <a:off x="4821381" y="684184"/>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IMalltRepository</a:t>
            </a:r>
            <a:endParaRPr sz="1050" b="1" i="0" u="none" strike="noStrike" cap="none">
              <a:solidFill>
                <a:schemeClr val="dk1"/>
              </a:solidFill>
              <a:latin typeface="Verdana"/>
              <a:ea typeface="Verdana"/>
              <a:cs typeface="Verdana"/>
              <a:sym typeface="Verdana"/>
            </a:endParaRPr>
          </a:p>
        </p:txBody>
      </p:sp>
      <p:sp>
        <p:nvSpPr>
          <p:cNvPr id="1284" name="Google Shape;1284;p95"/>
          <p:cNvSpPr txBox="1"/>
          <p:nvPr/>
        </p:nvSpPr>
        <p:spPr>
          <a:xfrm>
            <a:off x="4891341" y="927571"/>
            <a:ext cx="249377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+addMall(Mall mall) : Mall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+updateMall(Mall mall) : Mall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+searchMall(long id):Mall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285" name="Google Shape;1285;p95"/>
          <p:cNvCxnSpPr/>
          <p:nvPr/>
        </p:nvCxnSpPr>
        <p:spPr>
          <a:xfrm>
            <a:off x="4821381" y="1536586"/>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86" name="Google Shape;1286;p95"/>
          <p:cNvSpPr/>
          <p:nvPr/>
        </p:nvSpPr>
        <p:spPr>
          <a:xfrm>
            <a:off x="1697765" y="3160825"/>
            <a:ext cx="2657742" cy="1310811"/>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87" name="Google Shape;1287;p95"/>
          <p:cNvSpPr txBox="1"/>
          <p:nvPr/>
        </p:nvSpPr>
        <p:spPr>
          <a:xfrm>
            <a:off x="1697765" y="3151031"/>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IEmployeeRepository</a:t>
            </a:r>
            <a:endParaRPr sz="1050" b="1" i="0" u="none" strike="noStrike" cap="none">
              <a:solidFill>
                <a:schemeClr val="dk1"/>
              </a:solidFill>
              <a:latin typeface="Verdana"/>
              <a:ea typeface="Verdana"/>
              <a:cs typeface="Verdana"/>
              <a:sym typeface="Verdana"/>
            </a:endParaRPr>
          </a:p>
        </p:txBody>
      </p:sp>
      <p:sp>
        <p:nvSpPr>
          <p:cNvPr id="1288" name="Google Shape;1288;p95"/>
          <p:cNvSpPr txBox="1"/>
          <p:nvPr/>
        </p:nvSpPr>
        <p:spPr>
          <a:xfrm>
            <a:off x="1767725" y="3394418"/>
            <a:ext cx="2493777"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+addEmployee(Employee employee) : Employee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+updateEmployee(Employee employee) : Employee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+searchEmployee(long id): Employee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+deleteEmployee(long id):Boolean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289" name="Google Shape;1289;p95"/>
          <p:cNvCxnSpPr/>
          <p:nvPr/>
        </p:nvCxnSpPr>
        <p:spPr>
          <a:xfrm>
            <a:off x="1697765" y="4270967"/>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0" name="Google Shape;1290;p95"/>
          <p:cNvSpPr/>
          <p:nvPr/>
        </p:nvSpPr>
        <p:spPr>
          <a:xfrm>
            <a:off x="5247830" y="4655681"/>
            <a:ext cx="2657742" cy="1067424"/>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91" name="Google Shape;1291;p95"/>
          <p:cNvSpPr txBox="1"/>
          <p:nvPr/>
        </p:nvSpPr>
        <p:spPr>
          <a:xfrm>
            <a:off x="5247830" y="4645886"/>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IUserRepository</a:t>
            </a:r>
            <a:endParaRPr sz="1050" b="1" i="0" u="none" strike="noStrike" cap="none">
              <a:solidFill>
                <a:schemeClr val="dk1"/>
              </a:solidFill>
              <a:latin typeface="Verdana"/>
              <a:ea typeface="Verdana"/>
              <a:cs typeface="Verdana"/>
              <a:sym typeface="Verdana"/>
            </a:endParaRPr>
          </a:p>
        </p:txBody>
      </p:sp>
      <p:sp>
        <p:nvSpPr>
          <p:cNvPr id="1292" name="Google Shape;1292;p95"/>
          <p:cNvSpPr txBox="1"/>
          <p:nvPr/>
        </p:nvSpPr>
        <p:spPr>
          <a:xfrm>
            <a:off x="5317790" y="4889273"/>
            <a:ext cx="249377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+addNewUser(User user) : User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+updateUser(User user) : User</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+deleteUser(long id) : User</a:t>
            </a:r>
            <a:endParaRPr sz="800" b="0" i="0" u="none" strike="noStrike" cap="none">
              <a:solidFill>
                <a:schemeClr val="dk1"/>
              </a:solidFill>
              <a:latin typeface="Verdana"/>
              <a:ea typeface="Verdana"/>
              <a:cs typeface="Verdana"/>
              <a:sym typeface="Verdana"/>
            </a:endParaRPr>
          </a:p>
        </p:txBody>
      </p:sp>
      <p:cxnSp>
        <p:nvCxnSpPr>
          <p:cNvPr id="1293" name="Google Shape;1293;p95"/>
          <p:cNvCxnSpPr/>
          <p:nvPr/>
        </p:nvCxnSpPr>
        <p:spPr>
          <a:xfrm>
            <a:off x="5247830" y="5571047"/>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4" name="Google Shape;1294;p95"/>
          <p:cNvSpPr/>
          <p:nvPr/>
        </p:nvSpPr>
        <p:spPr>
          <a:xfrm>
            <a:off x="5107274" y="2245824"/>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95" name="Google Shape;1295;p95"/>
          <p:cNvSpPr txBox="1"/>
          <p:nvPr/>
        </p:nvSpPr>
        <p:spPr>
          <a:xfrm>
            <a:off x="5107274" y="2236030"/>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ICustomerRepository</a:t>
            </a:r>
            <a:endParaRPr sz="1050" b="1" i="0" u="none" strike="noStrike" cap="none">
              <a:solidFill>
                <a:schemeClr val="dk1"/>
              </a:solidFill>
              <a:latin typeface="Verdana"/>
              <a:ea typeface="Verdana"/>
              <a:cs typeface="Verdana"/>
              <a:sym typeface="Verdana"/>
            </a:endParaRPr>
          </a:p>
        </p:txBody>
      </p:sp>
      <p:sp>
        <p:nvSpPr>
          <p:cNvPr id="1296" name="Google Shape;1296;p95"/>
          <p:cNvSpPr txBox="1"/>
          <p:nvPr/>
        </p:nvSpPr>
        <p:spPr>
          <a:xfrm>
            <a:off x="5177234" y="2479417"/>
            <a:ext cx="2493777"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+addCustomer(Customer customer) : Customer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+updateCustomer(Customer customer) : Customer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+searchCustomer(long id): Customer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+deleteCustomer(long id):Customer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297" name="Google Shape;1297;p95"/>
          <p:cNvCxnSpPr/>
          <p:nvPr/>
        </p:nvCxnSpPr>
        <p:spPr>
          <a:xfrm>
            <a:off x="5107274" y="3780641"/>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8" name="Google Shape;1298;p95"/>
          <p:cNvSpPr/>
          <p:nvPr/>
        </p:nvSpPr>
        <p:spPr>
          <a:xfrm>
            <a:off x="8428665" y="745849"/>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99" name="Google Shape;1299;p95"/>
          <p:cNvSpPr txBox="1"/>
          <p:nvPr/>
        </p:nvSpPr>
        <p:spPr>
          <a:xfrm>
            <a:off x="8428665" y="736054"/>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IOrderRepository</a:t>
            </a:r>
            <a:endParaRPr sz="1050" b="1" i="0" u="none" strike="noStrike" cap="none">
              <a:solidFill>
                <a:schemeClr val="dk1"/>
              </a:solidFill>
              <a:latin typeface="Verdana"/>
              <a:ea typeface="Verdana"/>
              <a:cs typeface="Verdana"/>
              <a:sym typeface="Verdana"/>
            </a:endParaRPr>
          </a:p>
        </p:txBody>
      </p:sp>
      <p:sp>
        <p:nvSpPr>
          <p:cNvPr id="1300" name="Google Shape;1300;p95"/>
          <p:cNvSpPr txBox="1"/>
          <p:nvPr/>
        </p:nvSpPr>
        <p:spPr>
          <a:xfrm>
            <a:off x="8498625" y="979441"/>
            <a:ext cx="249377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+addOrder(Order order) :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+updateOrder(Order order) :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+searchOrder(long id):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+deleteOrder(long id):Order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301" name="Google Shape;1301;p95"/>
          <p:cNvCxnSpPr/>
          <p:nvPr/>
        </p:nvCxnSpPr>
        <p:spPr>
          <a:xfrm>
            <a:off x="8428665" y="1800330"/>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02" name="Google Shape;1302;p95"/>
          <p:cNvSpPr/>
          <p:nvPr/>
        </p:nvSpPr>
        <p:spPr>
          <a:xfrm>
            <a:off x="8516783" y="2604078"/>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303" name="Google Shape;1303;p95"/>
          <p:cNvSpPr txBox="1"/>
          <p:nvPr/>
        </p:nvSpPr>
        <p:spPr>
          <a:xfrm>
            <a:off x="8516783" y="2594283"/>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IShopOwnerRepository</a:t>
            </a:r>
            <a:endParaRPr sz="1050" b="1" i="0" u="none" strike="noStrike" cap="none">
              <a:solidFill>
                <a:schemeClr val="dk1"/>
              </a:solidFill>
              <a:latin typeface="Verdana"/>
              <a:ea typeface="Verdana"/>
              <a:cs typeface="Verdana"/>
              <a:sym typeface="Verdana"/>
            </a:endParaRPr>
          </a:p>
        </p:txBody>
      </p:sp>
      <p:sp>
        <p:nvSpPr>
          <p:cNvPr id="1304" name="Google Shape;1304;p95"/>
          <p:cNvSpPr txBox="1"/>
          <p:nvPr/>
        </p:nvSpPr>
        <p:spPr>
          <a:xfrm>
            <a:off x="8586743" y="2837670"/>
            <a:ext cx="2493777"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+addShopOwner(ShopOwner shopOwner) : ShopOwner</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+updateShopOwner(ShopOwner shopOwner) : ShopOwner</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+searchShopOwner(long id): ShopOwner</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+deleteShopOwner(long id):ShopOwner</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305" name="Google Shape;1305;p95"/>
          <p:cNvCxnSpPr/>
          <p:nvPr/>
        </p:nvCxnSpPr>
        <p:spPr>
          <a:xfrm>
            <a:off x="8516783" y="3658559"/>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06" name="Google Shape;1306;p95"/>
          <p:cNvSpPr/>
          <p:nvPr/>
        </p:nvSpPr>
        <p:spPr>
          <a:xfrm>
            <a:off x="8554003" y="4270967"/>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307" name="Google Shape;1307;p95"/>
          <p:cNvSpPr txBox="1"/>
          <p:nvPr/>
        </p:nvSpPr>
        <p:spPr>
          <a:xfrm>
            <a:off x="8554003" y="426117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IMallAdminRepository</a:t>
            </a:r>
            <a:endParaRPr sz="1050" b="1" i="0" u="none" strike="noStrike" cap="none">
              <a:solidFill>
                <a:schemeClr val="dk1"/>
              </a:solidFill>
              <a:latin typeface="Verdana"/>
              <a:ea typeface="Verdana"/>
              <a:cs typeface="Verdana"/>
              <a:sym typeface="Verdana"/>
            </a:endParaRPr>
          </a:p>
        </p:txBody>
      </p:sp>
      <p:sp>
        <p:nvSpPr>
          <p:cNvPr id="1308" name="Google Shape;1308;p95"/>
          <p:cNvSpPr txBox="1"/>
          <p:nvPr/>
        </p:nvSpPr>
        <p:spPr>
          <a:xfrm>
            <a:off x="8623963" y="4504559"/>
            <a:ext cx="2493777"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+addMallAdmin(MallAdmin mallAdmin) : MallAdmin</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+updateMallAdmin(MallAdmin mallAdmin) : MallAdmin</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+searchMallAdmin(long id): MallAdmin</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+deleteMallAdmin(long id):MallAdmin</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309" name="Google Shape;1309;p95"/>
          <p:cNvCxnSpPr/>
          <p:nvPr/>
        </p:nvCxnSpPr>
        <p:spPr>
          <a:xfrm>
            <a:off x="8554003" y="5325448"/>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10" name="Google Shape;1310;p95"/>
          <p:cNvSpPr/>
          <p:nvPr/>
        </p:nvSpPr>
        <p:spPr>
          <a:xfrm>
            <a:off x="1869458" y="4771097"/>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311" name="Google Shape;1311;p95"/>
          <p:cNvSpPr txBox="1"/>
          <p:nvPr/>
        </p:nvSpPr>
        <p:spPr>
          <a:xfrm>
            <a:off x="1869458" y="476130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IItemRepository</a:t>
            </a:r>
            <a:endParaRPr sz="1050" b="1" i="0" u="none" strike="noStrike" cap="none">
              <a:solidFill>
                <a:schemeClr val="dk1"/>
              </a:solidFill>
              <a:latin typeface="Verdana"/>
              <a:ea typeface="Verdana"/>
              <a:cs typeface="Verdana"/>
              <a:sym typeface="Verdana"/>
            </a:endParaRPr>
          </a:p>
        </p:txBody>
      </p:sp>
      <p:sp>
        <p:nvSpPr>
          <p:cNvPr id="1312" name="Google Shape;1312;p95"/>
          <p:cNvSpPr txBox="1"/>
          <p:nvPr/>
        </p:nvSpPr>
        <p:spPr>
          <a:xfrm>
            <a:off x="1939418" y="5004689"/>
            <a:ext cx="249377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+addItem(Item item) : Item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+updateItem(Item item) : Item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+searchItem(long id): Item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+deleteItem(long id):Item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313" name="Google Shape;1313;p95"/>
          <p:cNvCxnSpPr/>
          <p:nvPr/>
        </p:nvCxnSpPr>
        <p:spPr>
          <a:xfrm>
            <a:off x="1869458" y="5825578"/>
            <a:ext cx="2657742"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96"/>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Use case Diagrams</a:t>
            </a:r>
            <a:endParaRPr sz="1100" b="0" i="0"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100"/>
              <a:buFont typeface="Arial"/>
              <a:buNone/>
            </a:pPr>
            <a:r>
              <a:rPr lang="en-US" sz="1100" b="1" i="0" u="none" strike="noStrike" cap="none">
                <a:solidFill>
                  <a:schemeClr val="dk1"/>
                </a:solidFill>
                <a:latin typeface="Calibri"/>
                <a:ea typeface="Calibri"/>
                <a:cs typeface="Calibri"/>
                <a:sym typeface="Calibri"/>
              </a:rPr>
              <a:t> </a:t>
            </a:r>
            <a:endParaRPr sz="1100" b="0" i="0" u="none" strike="noStrike" cap="none">
              <a:solidFill>
                <a:schemeClr val="dk1"/>
              </a:solidFill>
              <a:latin typeface="Calibri"/>
              <a:ea typeface="Calibri"/>
              <a:cs typeface="Calibri"/>
              <a:sym typeface="Calibri"/>
            </a:endParaRPr>
          </a:p>
        </p:txBody>
      </p:sp>
      <p:pic>
        <p:nvPicPr>
          <p:cNvPr id="1319" name="Google Shape;1319;p96"/>
          <p:cNvPicPr preferRelativeResize="0"/>
          <p:nvPr/>
        </p:nvPicPr>
        <p:blipFill rotWithShape="1">
          <a:blip r:embed="rId3">
            <a:alphaModFix/>
          </a:blip>
          <a:srcRect/>
          <a:stretch/>
        </p:blipFill>
        <p:spPr>
          <a:xfrm>
            <a:off x="2129993" y="1346978"/>
            <a:ext cx="6048332" cy="41640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97"/>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Use case Diagrams</a:t>
            </a:r>
            <a:endParaRPr sz="1100" b="0" i="0"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100"/>
              <a:buFont typeface="Arial"/>
              <a:buNone/>
            </a:pPr>
            <a:r>
              <a:rPr lang="en-US" sz="1100" b="1" i="0" u="none" strike="noStrike" cap="none">
                <a:solidFill>
                  <a:schemeClr val="dk1"/>
                </a:solidFill>
                <a:latin typeface="Calibri"/>
                <a:ea typeface="Calibri"/>
                <a:cs typeface="Calibri"/>
                <a:sym typeface="Calibri"/>
              </a:rPr>
              <a:t> </a:t>
            </a:r>
            <a:endParaRPr sz="1100" b="0" i="0" u="none" strike="noStrike" cap="none">
              <a:solidFill>
                <a:schemeClr val="dk1"/>
              </a:solidFill>
              <a:latin typeface="Calibri"/>
              <a:ea typeface="Calibri"/>
              <a:cs typeface="Calibri"/>
              <a:sym typeface="Calibri"/>
            </a:endParaRPr>
          </a:p>
        </p:txBody>
      </p:sp>
      <p:pic>
        <p:nvPicPr>
          <p:cNvPr id="1325" name="Google Shape;1325;p97"/>
          <p:cNvPicPr preferRelativeResize="0"/>
          <p:nvPr/>
        </p:nvPicPr>
        <p:blipFill rotWithShape="1">
          <a:blip r:embed="rId3">
            <a:alphaModFix/>
          </a:blip>
          <a:srcRect/>
          <a:stretch/>
        </p:blipFill>
        <p:spPr>
          <a:xfrm>
            <a:off x="1907511" y="1434071"/>
            <a:ext cx="6150864" cy="38130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98"/>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Use case Diagrams</a:t>
            </a:r>
            <a:endParaRPr sz="1100" b="0" i="0"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100"/>
              <a:buFont typeface="Arial"/>
              <a:buNone/>
            </a:pPr>
            <a:r>
              <a:rPr lang="en-US" sz="1100" b="1" i="0" u="none" strike="noStrike" cap="none">
                <a:solidFill>
                  <a:schemeClr val="dk1"/>
                </a:solidFill>
                <a:latin typeface="Calibri"/>
                <a:ea typeface="Calibri"/>
                <a:cs typeface="Calibri"/>
                <a:sym typeface="Calibri"/>
              </a:rPr>
              <a:t> </a:t>
            </a:r>
            <a:endParaRPr sz="1100" b="0" i="0" u="none" strike="noStrike" cap="none">
              <a:solidFill>
                <a:schemeClr val="dk1"/>
              </a:solidFill>
              <a:latin typeface="Calibri"/>
              <a:ea typeface="Calibri"/>
              <a:cs typeface="Calibri"/>
              <a:sym typeface="Calibri"/>
            </a:endParaRPr>
          </a:p>
        </p:txBody>
      </p:sp>
      <p:pic>
        <p:nvPicPr>
          <p:cNvPr id="1331" name="Google Shape;1331;p98"/>
          <p:cNvPicPr preferRelativeResize="0"/>
          <p:nvPr/>
        </p:nvPicPr>
        <p:blipFill rotWithShape="1">
          <a:blip r:embed="rId3">
            <a:alphaModFix/>
          </a:blip>
          <a:srcRect/>
          <a:stretch/>
        </p:blipFill>
        <p:spPr>
          <a:xfrm>
            <a:off x="2532105" y="1329840"/>
            <a:ext cx="6409944" cy="37368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87"/>
          <p:cNvSpPr txBox="1">
            <a:spLocks noGrp="1"/>
          </p:cNvSpPr>
          <p:nvPr>
            <p:ph type="body" idx="1"/>
          </p:nvPr>
        </p:nvSpPr>
        <p:spPr>
          <a:xfrm>
            <a:off x="407988" y="1293621"/>
            <a:ext cx="5932991" cy="5415642"/>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chemeClr val="lt1"/>
              </a:buClr>
              <a:buSzPts val="1800"/>
              <a:buNone/>
            </a:pPr>
            <a:r>
              <a:rPr lang="en-US" sz="1800" dirty="0">
                <a:latin typeface="Calibri"/>
                <a:ea typeface="Calibri"/>
                <a:cs typeface="Calibri"/>
                <a:sym typeface="Calibri"/>
              </a:rPr>
              <a:t>In this project, we will be designing a simple shopping mall management system. The mall will provide a soothing shopping experience for customers, provide mall management functions to mall administrators and inventory/staff management to shop owners at the mall.</a:t>
            </a:r>
            <a:endParaRPr dirty="0"/>
          </a:p>
          <a:p>
            <a:pPr marL="0" lvl="0" indent="0" algn="l" rtl="0">
              <a:lnSpc>
                <a:spcPct val="107000"/>
              </a:lnSpc>
              <a:spcBef>
                <a:spcPts val="800"/>
              </a:spcBef>
              <a:spcAft>
                <a:spcPts val="0"/>
              </a:spcAft>
              <a:buClr>
                <a:schemeClr val="lt1"/>
              </a:buClr>
              <a:buSzPts val="1800"/>
              <a:buNone/>
            </a:pPr>
            <a:r>
              <a:rPr lang="en-US" sz="1800" dirty="0">
                <a:latin typeface="Calibri"/>
                <a:ea typeface="Calibri"/>
                <a:cs typeface="Calibri"/>
                <a:sym typeface="Calibri"/>
              </a:rPr>
              <a:t>Mall Administrator:</a:t>
            </a:r>
            <a:endParaRPr dirty="0"/>
          </a:p>
          <a:p>
            <a:pPr marL="0" lvl="0" indent="0" algn="l" rtl="0">
              <a:lnSpc>
                <a:spcPct val="107000"/>
              </a:lnSpc>
              <a:spcBef>
                <a:spcPts val="800"/>
              </a:spcBef>
              <a:spcAft>
                <a:spcPts val="0"/>
              </a:spcAft>
              <a:buClr>
                <a:schemeClr val="lt1"/>
              </a:buClr>
              <a:buSzPts val="1800"/>
              <a:buNone/>
            </a:pPr>
            <a:r>
              <a:rPr lang="en-US" sz="1800" dirty="0">
                <a:latin typeface="Calibri"/>
                <a:ea typeface="Calibri"/>
                <a:cs typeface="Calibri"/>
                <a:sym typeface="Calibri"/>
              </a:rPr>
              <a:t>The Mall Administrator is the super user and has complete control over all the activities that can be performed. The application notifies the administrator of all shop creation requests, and the administrator can then approve or reject them. The administrator can check the floor plan to see all the shops in the mall. The administrator can also get details about the mall employees.</a:t>
            </a:r>
            <a:endParaRPr dirty="0"/>
          </a:p>
          <a:p>
            <a:pPr marL="0" lvl="0" indent="0" algn="l" rtl="0">
              <a:lnSpc>
                <a:spcPct val="107000"/>
              </a:lnSpc>
              <a:spcBef>
                <a:spcPts val="800"/>
              </a:spcBef>
              <a:spcAft>
                <a:spcPts val="0"/>
              </a:spcAft>
              <a:buClr>
                <a:schemeClr val="lt1"/>
              </a:buClr>
              <a:buSzPts val="1800"/>
              <a:buNone/>
            </a:pPr>
            <a:endParaRPr sz="1800" dirty="0">
              <a:latin typeface="Calibri"/>
              <a:ea typeface="Calibri"/>
              <a:cs typeface="Calibri"/>
              <a:sym typeface="Calibri"/>
            </a:endParaRPr>
          </a:p>
          <a:p>
            <a:pPr marL="0" lvl="0" indent="0" algn="l" rtl="0">
              <a:lnSpc>
                <a:spcPct val="125000"/>
              </a:lnSpc>
              <a:spcBef>
                <a:spcPts val="800"/>
              </a:spcBef>
              <a:spcAft>
                <a:spcPts val="0"/>
              </a:spcAft>
              <a:buClr>
                <a:schemeClr val="lt1"/>
              </a:buClr>
              <a:buSzPts val="1600"/>
              <a:buNone/>
            </a:pPr>
            <a:endParaRPr dirty="0"/>
          </a:p>
        </p:txBody>
      </p:sp>
      <p:sp>
        <p:nvSpPr>
          <p:cNvPr id="1126" name="Google Shape;1126;p87"/>
          <p:cNvSpPr txBox="1">
            <a:spLocks noGrp="1"/>
          </p:cNvSpPr>
          <p:nvPr>
            <p:ph type="title"/>
          </p:nvPr>
        </p:nvSpPr>
        <p:spPr>
          <a:xfrm>
            <a:off x="407988" y="217036"/>
            <a:ext cx="10044635" cy="65450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600"/>
              <a:buFont typeface="Verdana"/>
              <a:buNone/>
            </a:pPr>
            <a:r>
              <a:rPr lang="en-US" dirty="0"/>
              <a:t>Problem Statement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88"/>
          <p:cNvSpPr txBox="1">
            <a:spLocks noGrp="1"/>
          </p:cNvSpPr>
          <p:nvPr>
            <p:ph type="body" idx="1"/>
          </p:nvPr>
        </p:nvSpPr>
        <p:spPr>
          <a:xfrm>
            <a:off x="407988" y="1293621"/>
            <a:ext cx="5932991" cy="5415642"/>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chemeClr val="lt1"/>
              </a:buClr>
              <a:buSzPts val="1800"/>
              <a:buNone/>
            </a:pPr>
            <a:r>
              <a:rPr lang="en-US" sz="1800" dirty="0">
                <a:latin typeface="Calibri"/>
                <a:ea typeface="Calibri"/>
                <a:cs typeface="Calibri"/>
                <a:sym typeface="Calibri"/>
              </a:rPr>
              <a:t>Shop Owner:</a:t>
            </a:r>
            <a:endParaRPr dirty="0"/>
          </a:p>
          <a:p>
            <a:pPr marL="0" lvl="0" indent="0" algn="l" rtl="0">
              <a:lnSpc>
                <a:spcPct val="107000"/>
              </a:lnSpc>
              <a:spcBef>
                <a:spcPts val="800"/>
              </a:spcBef>
              <a:spcAft>
                <a:spcPts val="0"/>
              </a:spcAft>
              <a:buClr>
                <a:schemeClr val="lt1"/>
              </a:buClr>
              <a:buSzPts val="1800"/>
              <a:buNone/>
            </a:pPr>
            <a:r>
              <a:rPr lang="en-US" sz="1800" dirty="0">
                <a:latin typeface="Calibri"/>
                <a:ea typeface="Calibri"/>
                <a:cs typeface="Calibri"/>
                <a:sym typeface="Calibri"/>
              </a:rPr>
              <a:t>Any user can submit a shop creation request through the site. When the request is approved by the Mall Administrator, the requester is notified, and from there on is given the role of Shop Owner. The Shop Owner is responsible for setting up the shop and maintaining it. The job involves managing the inventory in the shop. Also, the shop owner can add or remove customers from his shop. The Shop Owner can also decide to close shop and remove it from the mall.</a:t>
            </a:r>
            <a:endParaRPr dirty="0"/>
          </a:p>
          <a:p>
            <a:pPr marL="0" lvl="0" indent="0" algn="l" rtl="0">
              <a:lnSpc>
                <a:spcPct val="107000"/>
              </a:lnSpc>
              <a:spcBef>
                <a:spcPts val="800"/>
              </a:spcBef>
              <a:spcAft>
                <a:spcPts val="0"/>
              </a:spcAft>
              <a:buClr>
                <a:schemeClr val="lt1"/>
              </a:buClr>
              <a:buSzPts val="1800"/>
              <a:buNone/>
            </a:pPr>
            <a:r>
              <a:rPr lang="en-US" sz="1800" dirty="0">
                <a:latin typeface="Calibri"/>
                <a:ea typeface="Calibri"/>
                <a:cs typeface="Calibri"/>
                <a:sym typeface="Calibri"/>
              </a:rPr>
              <a:t>Mall Customer:</a:t>
            </a:r>
            <a:endParaRPr dirty="0"/>
          </a:p>
          <a:p>
            <a:pPr marL="0" lvl="0" indent="0" algn="l" rtl="0">
              <a:lnSpc>
                <a:spcPct val="111111"/>
              </a:lnSpc>
              <a:spcBef>
                <a:spcPts val="800"/>
              </a:spcBef>
              <a:spcAft>
                <a:spcPts val="0"/>
              </a:spcAft>
              <a:buClr>
                <a:schemeClr val="lt1"/>
              </a:buClr>
              <a:buSzPts val="1800"/>
              <a:buNone/>
            </a:pPr>
            <a:r>
              <a:rPr lang="en-US" sz="1800" dirty="0">
                <a:latin typeface="Calibri"/>
                <a:ea typeface="Calibri"/>
                <a:cs typeface="Calibri"/>
                <a:sym typeface="Calibri"/>
              </a:rPr>
              <a:t> A Mall Customer can browse through the shops and choose products to place in a virtual shopping cart. The shopping cart details can be viewed and customers can be removed from the cart. Also, the customer can modify personal profile information (such as phone number and shipping address) store</a:t>
            </a:r>
            <a:endParaRPr dirty="0"/>
          </a:p>
        </p:txBody>
      </p:sp>
      <p:sp>
        <p:nvSpPr>
          <p:cNvPr id="1132" name="Google Shape;1132;p88"/>
          <p:cNvSpPr txBox="1">
            <a:spLocks noGrp="1"/>
          </p:cNvSpPr>
          <p:nvPr>
            <p:ph type="title"/>
          </p:nvPr>
        </p:nvSpPr>
        <p:spPr>
          <a:xfrm>
            <a:off x="407988" y="217036"/>
            <a:ext cx="10044635" cy="65450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600"/>
              <a:buFont typeface="Verdana"/>
              <a:buNone/>
            </a:pPr>
            <a:r>
              <a:rPr lang="en-US" dirty="0"/>
              <a:t>Problem Statement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89"/>
          <p:cNvSpPr>
            <a:spLocks noGrp="1"/>
          </p:cNvSpPr>
          <p:nvPr>
            <p:ph type="pic" idx="2"/>
          </p:nvPr>
        </p:nvSpPr>
        <p:spPr>
          <a:xfrm>
            <a:off x="4943872" y="-1634"/>
            <a:ext cx="7248128" cy="6859588"/>
          </a:xfrm>
          <a:prstGeom prst="rect">
            <a:avLst/>
          </a:prstGeom>
          <a:noFill/>
          <a:ln>
            <a:noFill/>
          </a:ln>
        </p:spPr>
      </p:sp>
      <p:sp>
        <p:nvSpPr>
          <p:cNvPr id="1138" name="Google Shape;1138;p89"/>
          <p:cNvSpPr txBox="1">
            <a:spLocks noGrp="1"/>
          </p:cNvSpPr>
          <p:nvPr>
            <p:ph type="body" idx="1"/>
          </p:nvPr>
        </p:nvSpPr>
        <p:spPr>
          <a:xfrm>
            <a:off x="294777" y="372477"/>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dirty="0"/>
              <a:t>Road Map</a:t>
            </a:r>
            <a:endParaRPr dirty="0"/>
          </a:p>
        </p:txBody>
      </p:sp>
      <p:sp>
        <p:nvSpPr>
          <p:cNvPr id="1139" name="Google Shape;1139;p89"/>
          <p:cNvSpPr txBox="1"/>
          <p:nvPr/>
        </p:nvSpPr>
        <p:spPr>
          <a:xfrm>
            <a:off x="22351" y="1730828"/>
            <a:ext cx="7197434"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0" i="0" u="none" strike="noStrike" cap="none" dirty="0">
                <a:solidFill>
                  <a:srgbClr val="000000"/>
                </a:solidFill>
                <a:latin typeface="Verdana"/>
                <a:ea typeface="Verdana"/>
                <a:cs typeface="Verdana"/>
                <a:sym typeface="Verdana"/>
              </a:rPr>
              <a:t>Application will be developed in following Sprints –</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Verdana"/>
              <a:buAutoNum type="arabicPeriod"/>
            </a:pPr>
            <a:r>
              <a:rPr lang="en-US" sz="1800" b="1" i="0" u="none" strike="noStrike" cap="none" dirty="0">
                <a:solidFill>
                  <a:srgbClr val="000000"/>
                </a:solidFill>
                <a:latin typeface="Verdana"/>
                <a:ea typeface="Verdana"/>
                <a:cs typeface="Verdana"/>
                <a:sym typeface="Verdana"/>
              </a:rPr>
              <a:t>Core Java</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Verdana"/>
              <a:buAutoNum type="arabicPeriod"/>
            </a:pPr>
            <a:r>
              <a:rPr lang="en-US" sz="1800" b="1" i="0" u="none" strike="noStrike" cap="none" dirty="0">
                <a:solidFill>
                  <a:schemeClr val="dk1"/>
                </a:solidFill>
                <a:latin typeface="Verdana"/>
                <a:ea typeface="Verdana"/>
                <a:cs typeface="Verdana"/>
                <a:sym typeface="Verdana"/>
              </a:rPr>
              <a:t>POSTMAN-&gt;Spring REST Controller-&gt;Service Layer-&gt;Spring Data JPA Repository Layer-&gt;Database </a:t>
            </a:r>
            <a:endParaRPr sz="1800" b="0" i="0" u="none" strike="noStrike" cap="none" dirty="0">
              <a:solidFill>
                <a:schemeClr val="dk1"/>
              </a:solidFill>
              <a:latin typeface="Verdana"/>
              <a:ea typeface="Verdana"/>
              <a:cs typeface="Verdana"/>
              <a:sym typeface="Verdana"/>
            </a:endParaRPr>
          </a:p>
          <a:p>
            <a:pPr marL="342900" marR="0" lvl="0" indent="-228600" algn="l" rtl="0">
              <a:lnSpc>
                <a:spcPct val="100000"/>
              </a:lnSpc>
              <a:spcBef>
                <a:spcPts val="0"/>
              </a:spcBef>
              <a:spcAft>
                <a:spcPts val="0"/>
              </a:spcAft>
              <a:buClr>
                <a:schemeClr val="dk1"/>
              </a:buClr>
              <a:buSzPts val="1800"/>
              <a:buFont typeface="Verdana"/>
              <a:buNone/>
            </a:pPr>
            <a:endParaRPr sz="1800" b="0" i="0" u="none" strike="noStrike" cap="none" dirty="0">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0"/>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endParaRPr dirty="0"/>
          </a:p>
        </p:txBody>
      </p:sp>
      <p:sp>
        <p:nvSpPr>
          <p:cNvPr id="1145" name="Google Shape;1145;p9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2"/>
              </a:buClr>
              <a:buSzPts val="2600"/>
              <a:buFont typeface="Verdana"/>
              <a:buNone/>
            </a:pPr>
            <a:r>
              <a:rPr lang="en-US" dirty="0"/>
              <a:t>Plan</a:t>
            </a:r>
            <a:endParaRPr dirty="0"/>
          </a:p>
        </p:txBody>
      </p:sp>
      <p:sp>
        <p:nvSpPr>
          <p:cNvPr id="1146" name="Google Shape;1146;p90"/>
          <p:cNvSpPr txBox="1"/>
          <p:nvPr/>
        </p:nvSpPr>
        <p:spPr>
          <a:xfrm>
            <a:off x="417591" y="1199227"/>
            <a:ext cx="5588761" cy="5011014"/>
          </a:xfrm>
          <a:prstGeom prst="rect">
            <a:avLst/>
          </a:prstGeom>
          <a:noFill/>
          <a:ln>
            <a:noFill/>
          </a:ln>
        </p:spPr>
        <p:txBody>
          <a:bodyPr spcFirstLastPara="1" wrap="square" lIns="0" tIns="0" rIns="0" bIns="0" anchor="t" anchorCtr="0">
            <a:noAutofit/>
          </a:bodyPr>
          <a:lstStyle/>
          <a:p>
            <a:pPr marL="342900" marR="0" lvl="0" indent="-342900" algn="l" rtl="0">
              <a:lnSpc>
                <a:spcPct val="122222"/>
              </a:lnSpc>
              <a:spcBef>
                <a:spcPts val="0"/>
              </a:spcBef>
              <a:spcAft>
                <a:spcPts val="0"/>
              </a:spcAft>
              <a:buClr>
                <a:srgbClr val="000000"/>
              </a:buClr>
              <a:buSzPts val="1800"/>
              <a:buFont typeface="Verdana"/>
              <a:buAutoNum type="arabicPeriod"/>
            </a:pPr>
            <a:r>
              <a:rPr lang="en-US" sz="1800" b="0" i="0" u="none" strike="noStrike" cap="none" dirty="0">
                <a:solidFill>
                  <a:srgbClr val="000000"/>
                </a:solidFill>
                <a:latin typeface="Verdana"/>
                <a:ea typeface="Verdana"/>
                <a:cs typeface="Verdana"/>
                <a:sym typeface="Verdana"/>
              </a:rPr>
              <a:t> Design </a:t>
            </a:r>
            <a:endParaRPr sz="1400" b="0" i="0" u="none" strike="noStrike" cap="none" dirty="0">
              <a:solidFill>
                <a:srgbClr val="000000"/>
              </a:solidFill>
              <a:latin typeface="Arial"/>
              <a:ea typeface="Arial"/>
              <a:cs typeface="Arial"/>
              <a:sym typeface="Arial"/>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dirty="0">
                <a:solidFill>
                  <a:srgbClr val="000000"/>
                </a:solidFill>
                <a:latin typeface="Verdana"/>
                <a:ea typeface="Verdana"/>
                <a:cs typeface="Verdana"/>
                <a:sym typeface="Verdana"/>
              </a:rPr>
              <a:t>Generate the skeleton as per class design provided</a:t>
            </a:r>
            <a:endParaRPr sz="1400" b="0" i="0" u="none" strike="noStrike" cap="none" dirty="0">
              <a:solidFill>
                <a:srgbClr val="000000"/>
              </a:solidFill>
              <a:latin typeface="Arial"/>
              <a:ea typeface="Arial"/>
              <a:cs typeface="Arial"/>
              <a:sym typeface="Arial"/>
            </a:endParaRPr>
          </a:p>
          <a:p>
            <a:pPr marL="342900" marR="0" lvl="0" indent="-228600" algn="l" rtl="0">
              <a:lnSpc>
                <a:spcPct val="122222"/>
              </a:lnSpc>
              <a:spcBef>
                <a:spcPts val="600"/>
              </a:spcBef>
              <a:spcAft>
                <a:spcPts val="0"/>
              </a:spcAft>
              <a:buClr>
                <a:schemeClr val="dk1"/>
              </a:buClr>
              <a:buSzPts val="1800"/>
              <a:buFont typeface="Verdana"/>
              <a:buNone/>
            </a:pPr>
            <a:endParaRPr sz="1800" b="0" i="0" u="none" strike="noStrike" cap="none" dirty="0">
              <a:solidFill>
                <a:srgbClr val="000000"/>
              </a:solidFill>
              <a:latin typeface="Verdana"/>
              <a:ea typeface="Verdana"/>
              <a:cs typeface="Verdana"/>
              <a:sym typeface="Verdana"/>
            </a:endParaRPr>
          </a:p>
          <a:p>
            <a:pPr marL="342900" marR="0" lvl="0" indent="-342900" algn="l" rtl="0">
              <a:lnSpc>
                <a:spcPct val="122222"/>
              </a:lnSpc>
              <a:spcBef>
                <a:spcPts val="600"/>
              </a:spcBef>
              <a:spcAft>
                <a:spcPts val="0"/>
              </a:spcAft>
              <a:buClr>
                <a:srgbClr val="000000"/>
              </a:buClr>
              <a:buSzPts val="1800"/>
              <a:buFont typeface="Verdana"/>
              <a:buAutoNum type="arabicPeriod"/>
            </a:pPr>
            <a:r>
              <a:rPr lang="en-US" sz="1800" b="0" i="0" u="none" strike="noStrike" cap="none" dirty="0">
                <a:solidFill>
                  <a:srgbClr val="000000"/>
                </a:solidFill>
                <a:latin typeface="Verdana"/>
                <a:ea typeface="Verdana"/>
                <a:cs typeface="Verdana"/>
                <a:sym typeface="Verdana"/>
              </a:rPr>
              <a:t>TDD approach</a:t>
            </a:r>
            <a:endParaRPr sz="1400" b="0" i="0" u="none" strike="noStrike" cap="none" dirty="0">
              <a:solidFill>
                <a:srgbClr val="000000"/>
              </a:solidFill>
              <a:latin typeface="Arial"/>
              <a:ea typeface="Arial"/>
              <a:cs typeface="Arial"/>
              <a:sym typeface="Arial"/>
            </a:endParaRPr>
          </a:p>
          <a:p>
            <a:pPr marL="806450" marR="0" lvl="2" indent="-342900" algn="l" rtl="0">
              <a:lnSpc>
                <a:spcPct val="114285"/>
              </a:lnSpc>
              <a:spcBef>
                <a:spcPts val="600"/>
              </a:spcBef>
              <a:spcAft>
                <a:spcPts val="0"/>
              </a:spcAft>
              <a:buClr>
                <a:srgbClr val="0070AD"/>
              </a:buClr>
              <a:buSzPts val="1400"/>
              <a:buFont typeface="Verdana"/>
              <a:buAutoNum type="arabicPeriod" startAt="2"/>
            </a:pPr>
            <a:r>
              <a:rPr lang="en-US" sz="1400" b="0" i="0" u="none" strike="noStrike" cap="none" dirty="0">
                <a:solidFill>
                  <a:srgbClr val="000000"/>
                </a:solidFill>
                <a:latin typeface="Verdana"/>
                <a:ea typeface="Verdana"/>
                <a:cs typeface="Verdana"/>
                <a:sym typeface="Verdana"/>
              </a:rPr>
              <a:t>Identify test cases for each module</a:t>
            </a:r>
            <a:endParaRPr sz="1400" b="0" i="0" u="none" strike="noStrike" cap="none" dirty="0">
              <a:solidFill>
                <a:srgbClr val="000000"/>
              </a:solidFill>
              <a:latin typeface="Arial"/>
              <a:ea typeface="Arial"/>
              <a:cs typeface="Arial"/>
              <a:sym typeface="Arial"/>
            </a:endParaRPr>
          </a:p>
          <a:p>
            <a:pPr marL="806450" marR="0" lvl="2" indent="-342900" algn="l" rtl="0">
              <a:lnSpc>
                <a:spcPct val="114285"/>
              </a:lnSpc>
              <a:spcBef>
                <a:spcPts val="600"/>
              </a:spcBef>
              <a:spcAft>
                <a:spcPts val="0"/>
              </a:spcAft>
              <a:buClr>
                <a:srgbClr val="0070AD"/>
              </a:buClr>
              <a:buSzPts val="1400"/>
              <a:buFont typeface="Verdana"/>
              <a:buAutoNum type="arabicPeriod" startAt="2"/>
            </a:pPr>
            <a:r>
              <a:rPr lang="en-US" sz="1400" b="0" i="0" u="none" strike="noStrike" cap="none" dirty="0">
                <a:solidFill>
                  <a:srgbClr val="000000"/>
                </a:solidFill>
                <a:latin typeface="Verdana"/>
                <a:ea typeface="Verdana"/>
                <a:cs typeface="Verdana"/>
                <a:sym typeface="Verdana"/>
              </a:rPr>
              <a:t>Write Failing Test cases</a:t>
            </a:r>
            <a:endParaRPr sz="1400" b="0" i="0" u="none" strike="noStrike" cap="none" dirty="0">
              <a:solidFill>
                <a:srgbClr val="000000"/>
              </a:solidFill>
              <a:latin typeface="Arial"/>
              <a:ea typeface="Arial"/>
              <a:cs typeface="Arial"/>
              <a:sym typeface="Arial"/>
            </a:endParaRPr>
          </a:p>
          <a:p>
            <a:pPr marL="806450" marR="0" lvl="2" indent="-342900" algn="l" rtl="0">
              <a:lnSpc>
                <a:spcPct val="114285"/>
              </a:lnSpc>
              <a:spcBef>
                <a:spcPts val="600"/>
              </a:spcBef>
              <a:spcAft>
                <a:spcPts val="0"/>
              </a:spcAft>
              <a:buClr>
                <a:srgbClr val="0070AD"/>
              </a:buClr>
              <a:buSzPts val="1400"/>
              <a:buFont typeface="Verdana"/>
              <a:buAutoNum type="arabicPeriod" startAt="2"/>
            </a:pPr>
            <a:r>
              <a:rPr lang="en-US" sz="1400" b="0" i="0" u="none" strike="noStrike" cap="none" dirty="0">
                <a:solidFill>
                  <a:srgbClr val="000000"/>
                </a:solidFill>
                <a:latin typeface="Verdana"/>
                <a:ea typeface="Verdana"/>
                <a:cs typeface="Verdana"/>
                <a:sym typeface="Verdana"/>
              </a:rPr>
              <a:t>Convert the Test Cases in GREEN</a:t>
            </a:r>
            <a:endParaRPr sz="1400" b="0" i="0" u="none" strike="noStrike" cap="none" dirty="0">
              <a:solidFill>
                <a:srgbClr val="000000"/>
              </a:solidFill>
              <a:latin typeface="Arial"/>
              <a:ea typeface="Arial"/>
              <a:cs typeface="Arial"/>
              <a:sym typeface="Arial"/>
            </a:endParaRPr>
          </a:p>
          <a:p>
            <a:pPr marL="342900" marR="0" lvl="0" indent="-228600" algn="l" rtl="0">
              <a:lnSpc>
                <a:spcPct val="122222"/>
              </a:lnSpc>
              <a:spcBef>
                <a:spcPts val="600"/>
              </a:spcBef>
              <a:spcAft>
                <a:spcPts val="0"/>
              </a:spcAft>
              <a:buClr>
                <a:schemeClr val="dk1"/>
              </a:buClr>
              <a:buSzPts val="1800"/>
              <a:buFont typeface="Verdana"/>
              <a:buNone/>
            </a:pPr>
            <a:endParaRPr sz="1800" b="0" i="0" u="none" strike="noStrike" cap="none" dirty="0">
              <a:solidFill>
                <a:srgbClr val="000000"/>
              </a:solidFill>
              <a:latin typeface="Verdana"/>
              <a:ea typeface="Verdana"/>
              <a:cs typeface="Verdana"/>
              <a:sym typeface="Verdana"/>
            </a:endParaRPr>
          </a:p>
          <a:p>
            <a:pPr marL="342900" marR="0" lvl="0" indent="-342900" algn="l" rtl="0">
              <a:lnSpc>
                <a:spcPct val="122222"/>
              </a:lnSpc>
              <a:spcBef>
                <a:spcPts val="600"/>
              </a:spcBef>
              <a:spcAft>
                <a:spcPts val="0"/>
              </a:spcAft>
              <a:buClr>
                <a:srgbClr val="000000"/>
              </a:buClr>
              <a:buSzPts val="1800"/>
              <a:buFont typeface="Verdana"/>
              <a:buAutoNum type="arabicPeriod"/>
            </a:pPr>
            <a:r>
              <a:rPr lang="en-US" sz="1800" b="0" i="0" u="none" strike="noStrike" cap="none" dirty="0">
                <a:solidFill>
                  <a:srgbClr val="000000"/>
                </a:solidFill>
                <a:latin typeface="Verdana"/>
                <a:ea typeface="Verdana"/>
                <a:cs typeface="Verdana"/>
                <a:sym typeface="Verdana"/>
              </a:rPr>
              <a:t>Implement the case study in incremental manner</a:t>
            </a:r>
            <a:endParaRPr sz="1400" b="0" i="0" u="none" strike="noStrike" cap="none" dirty="0">
              <a:solidFill>
                <a:srgbClr val="000000"/>
              </a:solidFill>
              <a:latin typeface="Arial"/>
              <a:ea typeface="Arial"/>
              <a:cs typeface="Arial"/>
              <a:sym typeface="Arial"/>
            </a:endParaRPr>
          </a:p>
          <a:p>
            <a:pPr marL="0" marR="0" lvl="0" indent="0" algn="l" rtl="0">
              <a:lnSpc>
                <a:spcPct val="122222"/>
              </a:lnSpc>
              <a:spcBef>
                <a:spcPts val="600"/>
              </a:spcBef>
              <a:spcAft>
                <a:spcPts val="0"/>
              </a:spcAft>
              <a:buClr>
                <a:schemeClr val="dk1"/>
              </a:buClr>
              <a:buSzPts val="1800"/>
              <a:buFont typeface="Arial"/>
              <a:buNone/>
            </a:pPr>
            <a:endParaRPr sz="1800" b="0" i="0" u="none" strike="noStrike" cap="none" dirty="0">
              <a:solidFill>
                <a:srgbClr val="000000"/>
              </a:solidFill>
              <a:latin typeface="Verdana"/>
              <a:ea typeface="Verdana"/>
              <a:cs typeface="Verdana"/>
              <a:sym typeface="Verdana"/>
            </a:endParaRPr>
          </a:p>
          <a:p>
            <a:pPr marL="0" marR="0" lvl="0" indent="0" algn="l" rtl="0">
              <a:lnSpc>
                <a:spcPct val="122222"/>
              </a:lnSpc>
              <a:spcBef>
                <a:spcPts val="600"/>
              </a:spcBef>
              <a:spcAft>
                <a:spcPts val="0"/>
              </a:spcAft>
              <a:buClr>
                <a:schemeClr val="dk1"/>
              </a:buClr>
              <a:buSzPts val="1800"/>
              <a:buFont typeface="Arial"/>
              <a:buNone/>
            </a:pPr>
            <a:endParaRPr sz="1800" b="0" i="0" u="none" strike="noStrike" cap="none" dirty="0">
              <a:solidFill>
                <a:srgbClr val="000000"/>
              </a:solidFill>
              <a:latin typeface="Verdana"/>
              <a:ea typeface="Verdana"/>
              <a:cs typeface="Verdana"/>
              <a:sym typeface="Verdana"/>
            </a:endParaRPr>
          </a:p>
          <a:p>
            <a:pPr marL="0" marR="0" lvl="0" indent="0" algn="l" rtl="0">
              <a:lnSpc>
                <a:spcPct val="122222"/>
              </a:lnSpc>
              <a:spcBef>
                <a:spcPts val="600"/>
              </a:spcBef>
              <a:spcAft>
                <a:spcPts val="0"/>
              </a:spcAft>
              <a:buClr>
                <a:srgbClr val="000000"/>
              </a:buClr>
              <a:buSzPts val="1800"/>
              <a:buFont typeface="Arial"/>
              <a:buNone/>
            </a:pPr>
            <a:r>
              <a:rPr lang="en-US" sz="1800" b="0" i="0" u="none" strike="noStrike" cap="none" dirty="0">
                <a:solidFill>
                  <a:srgbClr val="000000"/>
                </a:solidFill>
                <a:latin typeface="Verdana"/>
                <a:ea typeface="Verdana"/>
                <a:cs typeface="Verdana"/>
                <a:sym typeface="Verdan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1"/>
          <p:cNvSpPr/>
          <p:nvPr/>
        </p:nvSpPr>
        <p:spPr>
          <a:xfrm>
            <a:off x="6508498"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dirty="0">
              <a:solidFill>
                <a:srgbClr val="FFFFFF"/>
              </a:solidFill>
              <a:latin typeface="Verdana"/>
              <a:ea typeface="Verdana"/>
              <a:cs typeface="Verdana"/>
              <a:sym typeface="Verdana"/>
            </a:endParaRPr>
          </a:p>
        </p:txBody>
      </p:sp>
      <p:sp>
        <p:nvSpPr>
          <p:cNvPr id="1152" name="Google Shape;1152;p91"/>
          <p:cNvSpPr/>
          <p:nvPr/>
        </p:nvSpPr>
        <p:spPr>
          <a:xfrm>
            <a:off x="9082408" y="1349829"/>
            <a:ext cx="1445892" cy="2061028"/>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dirty="0">
              <a:solidFill>
                <a:srgbClr val="FFFFFF"/>
              </a:solidFill>
              <a:latin typeface="Verdana"/>
              <a:ea typeface="Verdana"/>
              <a:cs typeface="Verdana"/>
              <a:sym typeface="Verdana"/>
            </a:endParaRPr>
          </a:p>
        </p:txBody>
      </p:sp>
      <p:cxnSp>
        <p:nvCxnSpPr>
          <p:cNvPr id="1153" name="Google Shape;1153;p91"/>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1154" name="Google Shape;1154;p91"/>
          <p:cNvSpPr txBox="1"/>
          <p:nvPr/>
        </p:nvSpPr>
        <p:spPr>
          <a:xfrm>
            <a:off x="1156447" y="340659"/>
            <a:ext cx="57374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0" i="0" u="none" strike="noStrike" cap="none" dirty="0">
                <a:solidFill>
                  <a:srgbClr val="000000"/>
                </a:solidFill>
                <a:latin typeface="Verdana"/>
                <a:ea typeface="Verdana"/>
                <a:cs typeface="Verdana"/>
                <a:sym typeface="Verdana"/>
              </a:rPr>
              <a:t>Modules</a:t>
            </a:r>
            <a:endParaRPr sz="1400" b="0" i="0" u="none" strike="noStrike" cap="none" dirty="0">
              <a:solidFill>
                <a:srgbClr val="000000"/>
              </a:solidFill>
              <a:latin typeface="Arial"/>
              <a:ea typeface="Arial"/>
              <a:cs typeface="Arial"/>
              <a:sym typeface="Arial"/>
            </a:endParaRPr>
          </a:p>
        </p:txBody>
      </p:sp>
      <p:sp>
        <p:nvSpPr>
          <p:cNvPr id="1155" name="Google Shape;1155;p91"/>
          <p:cNvSpPr txBox="1"/>
          <p:nvPr/>
        </p:nvSpPr>
        <p:spPr>
          <a:xfrm>
            <a:off x="987039" y="1030438"/>
            <a:ext cx="4063525" cy="1337289"/>
          </a:xfrm>
          <a:prstGeom prst="rect">
            <a:avLst/>
          </a:prstGeom>
          <a:solidFill>
            <a:schemeClr val="accent2"/>
          </a:solidFill>
          <a:ln w="12700" cap="flat" cmpd="sng">
            <a:solidFill>
              <a:srgbClr val="0D7C9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Login Module:</a:t>
            </a:r>
            <a:endParaRPr sz="1400" b="0" i="0" u="none" strike="noStrike" cap="none" dirty="0">
              <a:solidFill>
                <a:schemeClr val="lt1"/>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400"/>
              <a:buFont typeface="Arial"/>
              <a:buNone/>
            </a:pPr>
            <a:r>
              <a:rPr lang="en-US" sz="1400" b="0" i="0" u="none" strike="noStrike" cap="none" dirty="0">
                <a:solidFill>
                  <a:schemeClr val="lt1"/>
                </a:solidFill>
                <a:latin typeface="Calibri"/>
                <a:ea typeface="Calibri"/>
                <a:cs typeface="Calibri"/>
                <a:sym typeface="Calibri"/>
              </a:rPr>
              <a:t>All users/admins should provide valid credentials to assess the system. Credentials will contain a unique </a:t>
            </a:r>
            <a:r>
              <a:rPr lang="en-US" sz="1400" b="0" i="0" u="none" strike="noStrike" cap="none" dirty="0" err="1">
                <a:solidFill>
                  <a:schemeClr val="lt1"/>
                </a:solidFill>
                <a:latin typeface="Calibri"/>
                <a:ea typeface="Calibri"/>
                <a:cs typeface="Calibri"/>
                <a:sym typeface="Calibri"/>
              </a:rPr>
              <a:t>userId</a:t>
            </a:r>
            <a:r>
              <a:rPr lang="en-US" sz="1400" b="0" i="0" u="none" strike="noStrike" cap="none" dirty="0">
                <a:solidFill>
                  <a:schemeClr val="lt1"/>
                </a:solidFill>
                <a:latin typeface="Calibri"/>
                <a:ea typeface="Calibri"/>
                <a:cs typeface="Calibri"/>
                <a:sym typeface="Calibri"/>
              </a:rPr>
              <a:t> and password. New user can signup to this system. </a:t>
            </a:r>
            <a:endParaRPr sz="1400" b="0" i="0" u="none" strike="noStrike" cap="none" dirty="0">
              <a:solidFill>
                <a:schemeClr val="lt1"/>
              </a:solidFill>
              <a:latin typeface="Calibri"/>
              <a:ea typeface="Calibri"/>
              <a:cs typeface="Calibri"/>
              <a:sym typeface="Calibri"/>
            </a:endParaRPr>
          </a:p>
        </p:txBody>
      </p:sp>
      <p:sp>
        <p:nvSpPr>
          <p:cNvPr id="1156" name="Google Shape;1156;p91"/>
          <p:cNvSpPr txBox="1"/>
          <p:nvPr/>
        </p:nvSpPr>
        <p:spPr>
          <a:xfrm>
            <a:off x="5992463" y="1007076"/>
            <a:ext cx="2469371" cy="2082493"/>
          </a:xfrm>
          <a:prstGeom prst="rect">
            <a:avLst/>
          </a:prstGeom>
          <a:solidFill>
            <a:srgbClr val="B1B1B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Shop module:</a:t>
            </a:r>
            <a:endParaRPr sz="1200" b="0" i="0"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In this module,</a:t>
            </a:r>
            <a:endParaRPr sz="1200" b="0" i="0" u="none" strike="noStrike" cap="none">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b="0" i="0" u="none" strike="noStrike" cap="none">
                <a:solidFill>
                  <a:schemeClr val="dk1"/>
                </a:solidFill>
                <a:latin typeface="Calibri"/>
                <a:ea typeface="Calibri"/>
                <a:cs typeface="Calibri"/>
                <a:sym typeface="Calibri"/>
              </a:rPr>
              <a:t>Create new shop</a:t>
            </a:r>
            <a:endParaRPr sz="1400" b="0" i="0" u="none" strike="noStrike" cap="none">
              <a:solidFill>
                <a:srgbClr val="000000"/>
              </a:solidFill>
              <a:latin typeface="Arial"/>
              <a:ea typeface="Arial"/>
              <a:cs typeface="Arial"/>
              <a:sym typeface="Arial"/>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b="0" i="0" u="none" strike="noStrike" cap="none">
                <a:solidFill>
                  <a:schemeClr val="dk1"/>
                </a:solidFill>
                <a:latin typeface="Calibri"/>
                <a:ea typeface="Calibri"/>
                <a:cs typeface="Calibri"/>
                <a:sym typeface="Calibri"/>
              </a:rPr>
              <a:t>Add new customers to shop</a:t>
            </a:r>
            <a:endParaRPr sz="1400" b="0" i="0" u="none" strike="noStrike" cap="none">
              <a:solidFill>
                <a:srgbClr val="000000"/>
              </a:solidFill>
              <a:latin typeface="Arial"/>
              <a:ea typeface="Arial"/>
              <a:cs typeface="Arial"/>
              <a:sym typeface="Arial"/>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b="0" i="0" u="none" strike="noStrike" cap="none">
                <a:solidFill>
                  <a:schemeClr val="dk1"/>
                </a:solidFill>
                <a:latin typeface="Calibri"/>
                <a:ea typeface="Calibri"/>
                <a:cs typeface="Calibri"/>
                <a:sym typeface="Calibri"/>
              </a:rPr>
              <a:t>Remove Customers</a:t>
            </a:r>
            <a:endParaRPr sz="1400" b="0" i="0" u="none" strike="noStrike" cap="none">
              <a:solidFill>
                <a:srgbClr val="000000"/>
              </a:solidFill>
              <a:latin typeface="Arial"/>
              <a:ea typeface="Arial"/>
              <a:cs typeface="Arial"/>
              <a:sym typeface="Arial"/>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b="0" i="0" u="none" strike="noStrike" cap="none">
                <a:solidFill>
                  <a:schemeClr val="dk1"/>
                </a:solidFill>
                <a:latin typeface="Calibri"/>
                <a:ea typeface="Calibri"/>
                <a:cs typeface="Calibri"/>
                <a:sym typeface="Calibri"/>
              </a:rPr>
              <a:t>Manage Employees</a:t>
            </a:r>
            <a:endParaRPr sz="1400" b="0" i="0" u="none" strike="noStrike" cap="none">
              <a:solidFill>
                <a:srgbClr val="000000"/>
              </a:solidFill>
              <a:latin typeface="Arial"/>
              <a:ea typeface="Arial"/>
              <a:cs typeface="Arial"/>
              <a:sym typeface="Arial"/>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b="0" i="0" u="none" strike="noStrike" cap="none">
                <a:solidFill>
                  <a:schemeClr val="dk1"/>
                </a:solidFill>
                <a:latin typeface="Calibri"/>
                <a:ea typeface="Calibri"/>
                <a:cs typeface="Calibri"/>
                <a:sym typeface="Calibri"/>
              </a:rPr>
              <a:t>Add/Remove Sub-Categories</a:t>
            </a:r>
            <a:endParaRPr sz="1400" b="0" i="0" u="none" strike="noStrike" cap="none">
              <a:solidFill>
                <a:srgbClr val="000000"/>
              </a:solidFill>
              <a:latin typeface="Arial"/>
              <a:ea typeface="Arial"/>
              <a:cs typeface="Arial"/>
              <a:sym typeface="Arial"/>
            </a:endParaRPr>
          </a:p>
        </p:txBody>
      </p:sp>
      <p:sp>
        <p:nvSpPr>
          <p:cNvPr id="1157" name="Google Shape;1157;p91"/>
          <p:cNvSpPr txBox="1"/>
          <p:nvPr/>
        </p:nvSpPr>
        <p:spPr>
          <a:xfrm>
            <a:off x="1016948" y="3142789"/>
            <a:ext cx="4063525" cy="1645066"/>
          </a:xfrm>
          <a:prstGeom prst="rect">
            <a:avLst/>
          </a:prstGeom>
          <a:solidFill>
            <a:srgbClr val="FF8292"/>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Admin Module</a:t>
            </a:r>
            <a:endParaRPr sz="1400" b="0" i="0"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In this module mall admin can</a:t>
            </a:r>
            <a:endParaRPr sz="1400" b="0" i="0" u="none" strike="noStrike" cap="none">
              <a:solidFill>
                <a:srgbClr val="000000"/>
              </a:solidFill>
              <a:latin typeface="Arial"/>
              <a:ea typeface="Arial"/>
              <a:cs typeface="Arial"/>
              <a:sym typeface="Arial"/>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Approve/Reject pending shop creation requests</a:t>
            </a:r>
            <a:endParaRPr sz="1400" b="0" i="0" u="none" strike="noStrike" cap="none">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Manage Guest Book</a:t>
            </a:r>
            <a:endParaRPr sz="1400" b="0" i="0" u="none" strike="noStrike" cap="none">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b="0" i="0" u="none" strike="noStrike" cap="none">
                <a:solidFill>
                  <a:schemeClr val="dk1"/>
                </a:solidFill>
                <a:latin typeface="Calibri"/>
                <a:ea typeface="Calibri"/>
                <a:cs typeface="Calibri"/>
                <a:sym typeface="Calibri"/>
              </a:rPr>
              <a:t>Send Notifications to shop owners</a:t>
            </a:r>
            <a:endParaRPr sz="1400" b="0" i="0" u="none" strike="noStrike" cap="none">
              <a:solidFill>
                <a:schemeClr val="dk1"/>
              </a:solidFill>
              <a:latin typeface="Calibri"/>
              <a:ea typeface="Calibri"/>
              <a:cs typeface="Calibri"/>
              <a:sym typeface="Calibri"/>
            </a:endParaRPr>
          </a:p>
        </p:txBody>
      </p:sp>
      <p:sp>
        <p:nvSpPr>
          <p:cNvPr id="1158" name="Google Shape;1158;p91"/>
          <p:cNvSpPr txBox="1"/>
          <p:nvPr/>
        </p:nvSpPr>
        <p:spPr>
          <a:xfrm>
            <a:off x="5992463" y="3445215"/>
            <a:ext cx="2074855" cy="2146806"/>
          </a:xfrm>
          <a:prstGeom prst="rect">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Customer module:</a:t>
            </a:r>
            <a:endParaRPr sz="1400" b="0" i="0" u="none" strike="noStrike" cap="none">
              <a:solidFill>
                <a:schemeClr val="lt1"/>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In this module customer can</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Browse Customers</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Manage Orders</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Make Payment</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Add/View Guest Book</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2"/>
          <p:cNvSpPr/>
          <p:nvPr/>
        </p:nvSpPr>
        <p:spPr>
          <a:xfrm>
            <a:off x="4025153"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Guest Book Management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Module</a:t>
            </a:r>
            <a:endParaRPr sz="1400" b="0" i="0" u="none" strike="noStrike" cap="none">
              <a:solidFill>
                <a:srgbClr val="000000"/>
              </a:solidFill>
              <a:latin typeface="Arial"/>
              <a:ea typeface="Arial"/>
              <a:cs typeface="Arial"/>
              <a:sym typeface="Arial"/>
            </a:endParaRPr>
          </a:p>
        </p:txBody>
      </p:sp>
      <p:sp>
        <p:nvSpPr>
          <p:cNvPr id="1164" name="Google Shape;1164;p92"/>
          <p:cNvSpPr/>
          <p:nvPr/>
        </p:nvSpPr>
        <p:spPr>
          <a:xfrm>
            <a:off x="1470682"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Mall Mangement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Module</a:t>
            </a:r>
            <a:endParaRPr sz="1400" b="0" i="0" u="none" strike="noStrike" cap="none">
              <a:solidFill>
                <a:srgbClr val="000000"/>
              </a:solidFill>
              <a:latin typeface="Arial"/>
              <a:ea typeface="Arial"/>
              <a:cs typeface="Arial"/>
              <a:sym typeface="Arial"/>
            </a:endParaRPr>
          </a:p>
        </p:txBody>
      </p:sp>
      <p:sp>
        <p:nvSpPr>
          <p:cNvPr id="1165" name="Google Shape;1165;p92"/>
          <p:cNvSpPr/>
          <p:nvPr/>
        </p:nvSpPr>
        <p:spPr>
          <a:xfrm>
            <a:off x="6508498"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166" name="Google Shape;1166;p92"/>
          <p:cNvSpPr/>
          <p:nvPr/>
        </p:nvSpPr>
        <p:spPr>
          <a:xfrm>
            <a:off x="3944941"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Customer Module</a:t>
            </a:r>
            <a:endParaRPr sz="1400" b="0" i="0" u="none" strike="noStrike" cap="none">
              <a:solidFill>
                <a:srgbClr val="000000"/>
              </a:solidFill>
              <a:latin typeface="Arial"/>
              <a:ea typeface="Arial"/>
              <a:cs typeface="Arial"/>
              <a:sym typeface="Arial"/>
            </a:endParaRPr>
          </a:p>
        </p:txBody>
      </p:sp>
      <p:sp>
        <p:nvSpPr>
          <p:cNvPr id="1167" name="Google Shape;1167;p92"/>
          <p:cNvSpPr/>
          <p:nvPr/>
        </p:nvSpPr>
        <p:spPr>
          <a:xfrm>
            <a:off x="1371031"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Login Module</a:t>
            </a:r>
            <a:endParaRPr sz="1400" b="0" i="0" u="none" strike="noStrike" cap="none">
              <a:solidFill>
                <a:srgbClr val="000000"/>
              </a:solidFill>
              <a:latin typeface="Arial"/>
              <a:ea typeface="Arial"/>
              <a:cs typeface="Arial"/>
              <a:sym typeface="Arial"/>
            </a:endParaRPr>
          </a:p>
        </p:txBody>
      </p:sp>
      <p:sp>
        <p:nvSpPr>
          <p:cNvPr id="1168" name="Google Shape;1168;p92"/>
          <p:cNvSpPr/>
          <p:nvPr/>
        </p:nvSpPr>
        <p:spPr>
          <a:xfrm>
            <a:off x="9082408" y="1349829"/>
            <a:ext cx="1445892" cy="2061028"/>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cxnSp>
        <p:nvCxnSpPr>
          <p:cNvPr id="1169" name="Google Shape;1169;p92"/>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1170" name="Google Shape;1170;p92"/>
          <p:cNvSpPr txBox="1"/>
          <p:nvPr/>
        </p:nvSpPr>
        <p:spPr>
          <a:xfrm>
            <a:off x="1156447" y="340659"/>
            <a:ext cx="57374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Modules</a:t>
            </a:r>
            <a:endParaRPr sz="1400" b="0" i="0" u="none" strike="noStrike" cap="none">
              <a:solidFill>
                <a:srgbClr val="000000"/>
              </a:solidFill>
              <a:latin typeface="Arial"/>
              <a:ea typeface="Arial"/>
              <a:cs typeface="Arial"/>
              <a:sym typeface="Arial"/>
            </a:endParaRPr>
          </a:p>
        </p:txBody>
      </p:sp>
      <p:sp>
        <p:nvSpPr>
          <p:cNvPr id="1171" name="Google Shape;1171;p92"/>
          <p:cNvSpPr/>
          <p:nvPr/>
        </p:nvSpPr>
        <p:spPr>
          <a:xfrm>
            <a:off x="6549984" y="1290165"/>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Shop Management Module</a:t>
            </a:r>
            <a:endParaRPr sz="1400" b="0" i="0" u="none" strike="noStrike" cap="none">
              <a:solidFill>
                <a:srgbClr val="000000"/>
              </a:solidFill>
              <a:latin typeface="Arial"/>
              <a:ea typeface="Arial"/>
              <a:cs typeface="Arial"/>
              <a:sym typeface="Arial"/>
            </a:endParaRPr>
          </a:p>
        </p:txBody>
      </p:sp>
      <p:sp>
        <p:nvSpPr>
          <p:cNvPr id="1172" name="Google Shape;1172;p92"/>
          <p:cNvSpPr/>
          <p:nvPr/>
        </p:nvSpPr>
        <p:spPr>
          <a:xfrm>
            <a:off x="6579624"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A3B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Cart Management module</a:t>
            </a:r>
            <a:endParaRPr sz="1400" b="0" i="0" u="none" strike="noStrike" cap="none">
              <a:solidFill>
                <a:srgbClr val="000000"/>
              </a:solidFill>
              <a:latin typeface="Arial"/>
              <a:ea typeface="Arial"/>
              <a:cs typeface="Arial"/>
              <a:sym typeface="Arial"/>
            </a:endParaRPr>
          </a:p>
        </p:txBody>
      </p:sp>
      <p:sp>
        <p:nvSpPr>
          <p:cNvPr id="1173" name="Google Shape;1173;p92"/>
          <p:cNvSpPr/>
          <p:nvPr/>
        </p:nvSpPr>
        <p:spPr>
          <a:xfrm>
            <a:off x="9082408"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6"/>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Order Management module</a:t>
            </a:r>
            <a:endParaRPr sz="1400" b="0" i="0" u="none" strike="noStrike" cap="none">
              <a:solidFill>
                <a:srgbClr val="000000"/>
              </a:solidFill>
              <a:latin typeface="Arial"/>
              <a:ea typeface="Arial"/>
              <a:cs typeface="Arial"/>
              <a:sym typeface="Arial"/>
            </a:endParaRPr>
          </a:p>
        </p:txBody>
      </p:sp>
      <p:sp>
        <p:nvSpPr>
          <p:cNvPr id="1174" name="Google Shape;1174;p92"/>
          <p:cNvSpPr/>
          <p:nvPr/>
        </p:nvSpPr>
        <p:spPr>
          <a:xfrm>
            <a:off x="9234808" y="1349829"/>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FFA3AA"/>
              </a:gs>
              <a:gs pos="50000">
                <a:srgbClr val="FF949B"/>
              </a:gs>
              <a:gs pos="100000">
                <a:srgbClr val="FF7F89"/>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User Management module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93"/>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180" name="Google Shape;1180;p93"/>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sz="1400" b="0" i="0" u="none" strike="noStrike" cap="none">
              <a:solidFill>
                <a:srgbClr val="000000"/>
              </a:solidFill>
              <a:latin typeface="Arial"/>
              <a:ea typeface="Arial"/>
              <a:cs typeface="Arial"/>
              <a:sym typeface="Arial"/>
            </a:endParaRPr>
          </a:p>
        </p:txBody>
      </p:sp>
      <p:sp>
        <p:nvSpPr>
          <p:cNvPr id="1181" name="Google Shape;1181;p93"/>
          <p:cNvSpPr/>
          <p:nvPr/>
        </p:nvSpPr>
        <p:spPr>
          <a:xfrm>
            <a:off x="1105593" y="922711"/>
            <a:ext cx="6974379" cy="5847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b="1" i="0" u="sng" strike="noStrike" cap="none">
                <a:solidFill>
                  <a:srgbClr val="000000"/>
                </a:solidFill>
                <a:latin typeface="Calibri"/>
                <a:ea typeface="Calibri"/>
                <a:cs typeface="Calibri"/>
                <a:sym typeface="Calibri"/>
              </a:rPr>
              <a:t>POJO Classes:</a:t>
            </a:r>
            <a:endParaRPr sz="8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Arial"/>
              <a:ea typeface="Arial"/>
              <a:cs typeface="Arial"/>
              <a:sym typeface="Arial"/>
            </a:endParaRPr>
          </a:p>
        </p:txBody>
      </p:sp>
      <p:sp>
        <p:nvSpPr>
          <p:cNvPr id="1182" name="Google Shape;1182;p93"/>
          <p:cNvSpPr/>
          <p:nvPr/>
        </p:nvSpPr>
        <p:spPr>
          <a:xfrm>
            <a:off x="746384" y="1507415"/>
            <a:ext cx="23134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183" name="Google Shape;1183;p93"/>
          <p:cNvSpPr txBox="1"/>
          <p:nvPr/>
        </p:nvSpPr>
        <p:spPr>
          <a:xfrm>
            <a:off x="746384" y="1497621"/>
            <a:ext cx="23134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Shop</a:t>
            </a:r>
            <a:endParaRPr sz="1400" b="1" i="0" u="none" strike="noStrike" cap="none">
              <a:solidFill>
                <a:schemeClr val="dk1"/>
              </a:solidFill>
              <a:latin typeface="Verdana"/>
              <a:ea typeface="Verdana"/>
              <a:cs typeface="Verdana"/>
              <a:sym typeface="Verdana"/>
            </a:endParaRPr>
          </a:p>
        </p:txBody>
      </p:sp>
      <p:sp>
        <p:nvSpPr>
          <p:cNvPr id="1184" name="Google Shape;1184;p93"/>
          <p:cNvSpPr txBox="1"/>
          <p:nvPr/>
        </p:nvSpPr>
        <p:spPr>
          <a:xfrm>
            <a:off x="816344" y="1741008"/>
            <a:ext cx="2072602"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-shopId: 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-shopCategory: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-shopEmployeeID: Employee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-shopName: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-customers: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-shopStatus: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-shopOwner: ShopOwner</a:t>
            </a:r>
            <a:endParaRPr sz="8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-leaseStatus: String</a:t>
            </a:r>
            <a:endParaRPr sz="1050" b="1" i="0" u="none" strike="noStrike" cap="none">
              <a:solidFill>
                <a:schemeClr val="dk1"/>
              </a:solidFill>
              <a:latin typeface="Verdana"/>
              <a:ea typeface="Verdana"/>
              <a:cs typeface="Verdana"/>
              <a:sym typeface="Verdana"/>
            </a:endParaRPr>
          </a:p>
        </p:txBody>
      </p:sp>
      <p:cxnSp>
        <p:nvCxnSpPr>
          <p:cNvPr id="1185" name="Google Shape;1185;p93"/>
          <p:cNvCxnSpPr/>
          <p:nvPr/>
        </p:nvCxnSpPr>
        <p:spPr>
          <a:xfrm>
            <a:off x="746384" y="3042232"/>
            <a:ext cx="2313442" cy="0"/>
          </a:xfrm>
          <a:prstGeom prst="straightConnector1">
            <a:avLst/>
          </a:prstGeom>
          <a:noFill/>
          <a:ln w="9525" cap="flat" cmpd="sng">
            <a:solidFill>
              <a:schemeClr val="dk1"/>
            </a:solidFill>
            <a:prstDash val="solid"/>
            <a:miter lim="800000"/>
            <a:headEnd type="none" w="sm" len="sm"/>
            <a:tailEnd type="none" w="sm" len="sm"/>
          </a:ln>
        </p:spPr>
      </p:cxnSp>
      <p:sp>
        <p:nvSpPr>
          <p:cNvPr id="1186" name="Google Shape;1186;p93"/>
          <p:cNvSpPr/>
          <p:nvPr/>
        </p:nvSpPr>
        <p:spPr>
          <a:xfrm>
            <a:off x="3977438" y="641076"/>
            <a:ext cx="2004065"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187" name="Google Shape;1187;p93"/>
          <p:cNvSpPr txBox="1"/>
          <p:nvPr/>
        </p:nvSpPr>
        <p:spPr>
          <a:xfrm>
            <a:off x="3977438" y="631282"/>
            <a:ext cx="2004065"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Mall</a:t>
            </a:r>
            <a:endParaRPr sz="1400" b="1" i="0" u="none" strike="noStrike" cap="none">
              <a:solidFill>
                <a:schemeClr val="dk1"/>
              </a:solidFill>
              <a:latin typeface="Verdana"/>
              <a:ea typeface="Verdana"/>
              <a:cs typeface="Verdana"/>
              <a:sym typeface="Verdana"/>
            </a:endParaRPr>
          </a:p>
        </p:txBody>
      </p:sp>
      <p:sp>
        <p:nvSpPr>
          <p:cNvPr id="1188" name="Google Shape;1188;p93"/>
          <p:cNvSpPr txBox="1"/>
          <p:nvPr/>
        </p:nvSpPr>
        <p:spPr>
          <a:xfrm>
            <a:off x="4047398" y="874669"/>
            <a:ext cx="1884273" cy="10618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-Id : long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-mallAdmin : MallAdmin</a:t>
            </a:r>
            <a:endParaRPr sz="9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-mallName :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-location : String</a:t>
            </a:r>
            <a:endParaRPr sz="11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-shops_id: Shop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-categories: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1"/>
              </a:solidFill>
              <a:latin typeface="Verdana"/>
              <a:ea typeface="Verdana"/>
              <a:cs typeface="Verdana"/>
              <a:sym typeface="Verdana"/>
            </a:endParaRPr>
          </a:p>
        </p:txBody>
      </p:sp>
      <p:cxnSp>
        <p:nvCxnSpPr>
          <p:cNvPr id="1189" name="Google Shape;1189;p93"/>
          <p:cNvCxnSpPr/>
          <p:nvPr/>
        </p:nvCxnSpPr>
        <p:spPr>
          <a:xfrm>
            <a:off x="3977438" y="2175893"/>
            <a:ext cx="2004065" cy="0"/>
          </a:xfrm>
          <a:prstGeom prst="straightConnector1">
            <a:avLst/>
          </a:prstGeom>
          <a:noFill/>
          <a:ln w="9525" cap="flat" cmpd="sng">
            <a:solidFill>
              <a:schemeClr val="dk1"/>
            </a:solidFill>
            <a:prstDash val="solid"/>
            <a:miter lim="800000"/>
            <a:headEnd type="none" w="sm" len="sm"/>
            <a:tailEnd type="none" w="sm" len="sm"/>
          </a:ln>
        </p:spPr>
      </p:cxnSp>
      <p:sp>
        <p:nvSpPr>
          <p:cNvPr id="1190" name="Google Shape;1190;p93"/>
          <p:cNvSpPr/>
          <p:nvPr/>
        </p:nvSpPr>
        <p:spPr>
          <a:xfrm>
            <a:off x="712925" y="3765810"/>
            <a:ext cx="1713928"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191" name="Google Shape;1191;p93"/>
          <p:cNvSpPr txBox="1"/>
          <p:nvPr/>
        </p:nvSpPr>
        <p:spPr>
          <a:xfrm>
            <a:off x="712925" y="3756016"/>
            <a:ext cx="1713928"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Customer</a:t>
            </a:r>
            <a:endParaRPr sz="1400" b="1" i="0" u="none" strike="noStrike" cap="none">
              <a:solidFill>
                <a:schemeClr val="dk1"/>
              </a:solidFill>
              <a:latin typeface="Verdana"/>
              <a:ea typeface="Verdana"/>
              <a:cs typeface="Verdana"/>
              <a:sym typeface="Verdana"/>
            </a:endParaRPr>
          </a:p>
        </p:txBody>
      </p:sp>
      <p:sp>
        <p:nvSpPr>
          <p:cNvPr id="1192" name="Google Shape;1192;p93"/>
          <p:cNvSpPr txBox="1"/>
          <p:nvPr/>
        </p:nvSpPr>
        <p:spPr>
          <a:xfrm>
            <a:off x="782885" y="3999403"/>
            <a:ext cx="162444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-id : 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-name :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-order_id : OrderDetails</a:t>
            </a:r>
            <a:endParaRPr sz="8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-phone: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1"/>
                </a:solidFill>
                <a:latin typeface="Verdana"/>
                <a:ea typeface="Verdana"/>
                <a:cs typeface="Verdana"/>
                <a:sym typeface="Verdana"/>
              </a:rPr>
              <a:t>-email: String</a:t>
            </a:r>
            <a:endParaRPr sz="1400" b="0" i="0" u="none" strike="noStrike" cap="none">
              <a:solidFill>
                <a:srgbClr val="000000"/>
              </a:solidFill>
              <a:latin typeface="Arial"/>
              <a:ea typeface="Arial"/>
              <a:cs typeface="Arial"/>
              <a:sym typeface="Arial"/>
            </a:endParaRPr>
          </a:p>
        </p:txBody>
      </p:sp>
      <p:cxnSp>
        <p:nvCxnSpPr>
          <p:cNvPr id="1193" name="Google Shape;1193;p93"/>
          <p:cNvCxnSpPr/>
          <p:nvPr/>
        </p:nvCxnSpPr>
        <p:spPr>
          <a:xfrm>
            <a:off x="712925" y="5300627"/>
            <a:ext cx="1713928" cy="0"/>
          </a:xfrm>
          <a:prstGeom prst="straightConnector1">
            <a:avLst/>
          </a:prstGeom>
          <a:noFill/>
          <a:ln w="9525" cap="flat" cmpd="sng">
            <a:solidFill>
              <a:schemeClr val="dk1"/>
            </a:solidFill>
            <a:prstDash val="solid"/>
            <a:miter lim="800000"/>
            <a:headEnd type="none" w="sm" len="sm"/>
            <a:tailEnd type="none" w="sm" len="sm"/>
          </a:ln>
        </p:spPr>
      </p:cxnSp>
      <p:sp>
        <p:nvSpPr>
          <p:cNvPr id="1194" name="Google Shape;1194;p93"/>
          <p:cNvSpPr/>
          <p:nvPr/>
        </p:nvSpPr>
        <p:spPr>
          <a:xfrm>
            <a:off x="3393810" y="3472512"/>
            <a:ext cx="1563413" cy="1086598"/>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195" name="Google Shape;1195;p93"/>
          <p:cNvSpPr txBox="1"/>
          <p:nvPr/>
        </p:nvSpPr>
        <p:spPr>
          <a:xfrm>
            <a:off x="3393810" y="3462717"/>
            <a:ext cx="1563413"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User</a:t>
            </a:r>
            <a:endParaRPr sz="1400" b="1" i="0" u="none" strike="noStrike" cap="none">
              <a:solidFill>
                <a:schemeClr val="dk1"/>
              </a:solidFill>
              <a:latin typeface="Verdana"/>
              <a:ea typeface="Verdana"/>
              <a:cs typeface="Verdana"/>
              <a:sym typeface="Verdana"/>
            </a:endParaRPr>
          </a:p>
        </p:txBody>
      </p:sp>
      <p:sp>
        <p:nvSpPr>
          <p:cNvPr id="1196" name="Google Shape;1196;p93"/>
          <p:cNvSpPr txBox="1"/>
          <p:nvPr/>
        </p:nvSpPr>
        <p:spPr>
          <a:xfrm>
            <a:off x="3463771" y="3706104"/>
            <a:ext cx="142508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-id : 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-name :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-type :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-password : String</a:t>
            </a:r>
            <a:endParaRPr sz="1100" b="1" i="0" u="none" strike="noStrike" cap="none">
              <a:solidFill>
                <a:schemeClr val="dk1"/>
              </a:solidFill>
              <a:latin typeface="Verdana"/>
              <a:ea typeface="Verdana"/>
              <a:cs typeface="Verdana"/>
              <a:sym typeface="Verdana"/>
            </a:endParaRPr>
          </a:p>
        </p:txBody>
      </p:sp>
      <p:cxnSp>
        <p:nvCxnSpPr>
          <p:cNvPr id="1197" name="Google Shape;1197;p93"/>
          <p:cNvCxnSpPr/>
          <p:nvPr/>
        </p:nvCxnSpPr>
        <p:spPr>
          <a:xfrm>
            <a:off x="3393810" y="4352435"/>
            <a:ext cx="1563413" cy="0"/>
          </a:xfrm>
          <a:prstGeom prst="straightConnector1">
            <a:avLst/>
          </a:prstGeom>
          <a:noFill/>
          <a:ln w="9525" cap="flat" cmpd="sng">
            <a:solidFill>
              <a:schemeClr val="dk1"/>
            </a:solidFill>
            <a:prstDash val="solid"/>
            <a:miter lim="800000"/>
            <a:headEnd type="none" w="sm" len="sm"/>
            <a:tailEnd type="none" w="sm" len="sm"/>
          </a:ln>
        </p:spPr>
      </p:cxnSp>
      <p:sp>
        <p:nvSpPr>
          <p:cNvPr id="1198" name="Google Shape;1198;p93"/>
          <p:cNvSpPr/>
          <p:nvPr/>
        </p:nvSpPr>
        <p:spPr>
          <a:xfrm>
            <a:off x="8324614" y="4438099"/>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199" name="Google Shape;1199;p93"/>
          <p:cNvSpPr txBox="1"/>
          <p:nvPr/>
        </p:nvSpPr>
        <p:spPr>
          <a:xfrm>
            <a:off x="8324614" y="4428305"/>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Employee</a:t>
            </a:r>
            <a:endParaRPr sz="1400" b="1" i="0" u="none" strike="noStrike" cap="none">
              <a:solidFill>
                <a:schemeClr val="dk1"/>
              </a:solidFill>
              <a:latin typeface="Verdana"/>
              <a:ea typeface="Verdana"/>
              <a:cs typeface="Verdana"/>
              <a:sym typeface="Verdana"/>
            </a:endParaRPr>
          </a:p>
        </p:txBody>
      </p:sp>
      <p:sp>
        <p:nvSpPr>
          <p:cNvPr id="1200" name="Google Shape;1200;p93"/>
          <p:cNvSpPr txBox="1"/>
          <p:nvPr/>
        </p:nvSpPr>
        <p:spPr>
          <a:xfrm>
            <a:off x="8394574" y="4671692"/>
            <a:ext cx="2498051" cy="10926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-id : 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-name :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-dob : LocalDate</a:t>
            </a:r>
            <a:endParaRPr sz="9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-salary: float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-address: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-designation: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-shop_id: Shop</a:t>
            </a:r>
            <a:endParaRPr sz="1100" b="1" i="0" u="none" strike="noStrike" cap="none">
              <a:solidFill>
                <a:schemeClr val="dk1"/>
              </a:solidFill>
              <a:latin typeface="Verdana"/>
              <a:ea typeface="Verdana"/>
              <a:cs typeface="Verdana"/>
              <a:sym typeface="Verdana"/>
            </a:endParaRPr>
          </a:p>
        </p:txBody>
      </p:sp>
      <p:cxnSp>
        <p:nvCxnSpPr>
          <p:cNvPr id="1201" name="Google Shape;1201;p93"/>
          <p:cNvCxnSpPr/>
          <p:nvPr/>
        </p:nvCxnSpPr>
        <p:spPr>
          <a:xfrm>
            <a:off x="8324614" y="5972916"/>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02" name="Google Shape;1202;p93"/>
          <p:cNvSpPr/>
          <p:nvPr/>
        </p:nvSpPr>
        <p:spPr>
          <a:xfrm>
            <a:off x="3322288" y="5350273"/>
            <a:ext cx="1635508" cy="1259580"/>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03" name="Google Shape;1203;p93"/>
          <p:cNvSpPr txBox="1"/>
          <p:nvPr/>
        </p:nvSpPr>
        <p:spPr>
          <a:xfrm>
            <a:off x="3322288" y="5340478"/>
            <a:ext cx="1635508"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MallAdmin</a:t>
            </a:r>
            <a:endParaRPr sz="1400" b="1" i="0" u="none" strike="noStrike" cap="none">
              <a:solidFill>
                <a:schemeClr val="dk1"/>
              </a:solidFill>
              <a:latin typeface="Verdana"/>
              <a:ea typeface="Verdana"/>
              <a:cs typeface="Verdana"/>
              <a:sym typeface="Verdana"/>
            </a:endParaRPr>
          </a:p>
        </p:txBody>
      </p:sp>
      <p:sp>
        <p:nvSpPr>
          <p:cNvPr id="1204" name="Google Shape;1204;p93"/>
          <p:cNvSpPr txBox="1"/>
          <p:nvPr/>
        </p:nvSpPr>
        <p:spPr>
          <a:xfrm>
            <a:off x="3392248" y="5583865"/>
            <a:ext cx="1480089" cy="8156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-id : 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-name :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-password: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-mall: Mall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-phone: String</a:t>
            </a:r>
            <a:endParaRPr sz="1100" b="1" i="0" u="none" strike="noStrike" cap="none">
              <a:solidFill>
                <a:schemeClr val="dk1"/>
              </a:solidFill>
              <a:latin typeface="Verdana"/>
              <a:ea typeface="Verdana"/>
              <a:cs typeface="Verdana"/>
              <a:sym typeface="Verdana"/>
            </a:endParaRPr>
          </a:p>
        </p:txBody>
      </p:sp>
      <p:cxnSp>
        <p:nvCxnSpPr>
          <p:cNvPr id="1205" name="Google Shape;1205;p93"/>
          <p:cNvCxnSpPr/>
          <p:nvPr/>
        </p:nvCxnSpPr>
        <p:spPr>
          <a:xfrm>
            <a:off x="3322288" y="6415070"/>
            <a:ext cx="1635508" cy="0"/>
          </a:xfrm>
          <a:prstGeom prst="straightConnector1">
            <a:avLst/>
          </a:prstGeom>
          <a:noFill/>
          <a:ln w="9525" cap="flat" cmpd="sng">
            <a:solidFill>
              <a:schemeClr val="dk1"/>
            </a:solidFill>
            <a:prstDash val="solid"/>
            <a:miter lim="800000"/>
            <a:headEnd type="none" w="sm" len="sm"/>
            <a:tailEnd type="none" w="sm" len="sm"/>
          </a:ln>
        </p:spPr>
      </p:cxnSp>
      <p:sp>
        <p:nvSpPr>
          <p:cNvPr id="1206" name="Google Shape;1206;p93"/>
          <p:cNvSpPr/>
          <p:nvPr/>
        </p:nvSpPr>
        <p:spPr>
          <a:xfrm>
            <a:off x="5853231" y="5358916"/>
            <a:ext cx="1471993" cy="125176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07" name="Google Shape;1207;p93"/>
          <p:cNvSpPr txBox="1"/>
          <p:nvPr/>
        </p:nvSpPr>
        <p:spPr>
          <a:xfrm>
            <a:off x="5853231" y="5349121"/>
            <a:ext cx="1471993"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ShopOwner</a:t>
            </a:r>
            <a:endParaRPr sz="1400" b="1" i="0" u="none" strike="noStrike" cap="none">
              <a:solidFill>
                <a:schemeClr val="dk1"/>
              </a:solidFill>
              <a:latin typeface="Verdana"/>
              <a:ea typeface="Verdana"/>
              <a:cs typeface="Verdana"/>
              <a:sym typeface="Verdana"/>
            </a:endParaRPr>
          </a:p>
        </p:txBody>
      </p:sp>
      <p:sp>
        <p:nvSpPr>
          <p:cNvPr id="1208" name="Google Shape;1208;p93"/>
          <p:cNvSpPr txBox="1"/>
          <p:nvPr/>
        </p:nvSpPr>
        <p:spPr>
          <a:xfrm>
            <a:off x="5923192" y="5592508"/>
            <a:ext cx="1383548"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-id : 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-name :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-dob : LocalDate</a:t>
            </a:r>
            <a:endParaRPr sz="9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-address: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-shop_id: Shop</a:t>
            </a:r>
            <a:endParaRPr sz="1100" b="1" i="0" u="none" strike="noStrike" cap="none">
              <a:solidFill>
                <a:schemeClr val="dk1"/>
              </a:solidFill>
              <a:latin typeface="Verdana"/>
              <a:ea typeface="Verdana"/>
              <a:cs typeface="Verdana"/>
              <a:sym typeface="Verdana"/>
            </a:endParaRPr>
          </a:p>
        </p:txBody>
      </p:sp>
      <p:cxnSp>
        <p:nvCxnSpPr>
          <p:cNvPr id="1209" name="Google Shape;1209;p93"/>
          <p:cNvCxnSpPr/>
          <p:nvPr/>
        </p:nvCxnSpPr>
        <p:spPr>
          <a:xfrm>
            <a:off x="5834747" y="6423713"/>
            <a:ext cx="1471993" cy="0"/>
          </a:xfrm>
          <a:prstGeom prst="straightConnector1">
            <a:avLst/>
          </a:prstGeom>
          <a:noFill/>
          <a:ln w="9525" cap="flat" cmpd="sng">
            <a:solidFill>
              <a:schemeClr val="dk1"/>
            </a:solidFill>
            <a:prstDash val="solid"/>
            <a:miter lim="800000"/>
            <a:headEnd type="none" w="sm" len="sm"/>
            <a:tailEnd type="none" w="sm" len="sm"/>
          </a:ln>
        </p:spPr>
      </p:cxnSp>
      <p:sp>
        <p:nvSpPr>
          <p:cNvPr id="1210" name="Google Shape;1210;p93"/>
          <p:cNvSpPr/>
          <p:nvPr/>
        </p:nvSpPr>
        <p:spPr>
          <a:xfrm>
            <a:off x="7110310" y="520065"/>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11" name="Google Shape;1211;p93"/>
          <p:cNvSpPr txBox="1"/>
          <p:nvPr/>
        </p:nvSpPr>
        <p:spPr>
          <a:xfrm>
            <a:off x="7110310" y="510271"/>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Item</a:t>
            </a:r>
            <a:endParaRPr sz="1400" b="1" i="0" u="none" strike="noStrike" cap="none">
              <a:solidFill>
                <a:schemeClr val="dk1"/>
              </a:solidFill>
              <a:latin typeface="Verdana"/>
              <a:ea typeface="Verdana"/>
              <a:cs typeface="Verdana"/>
              <a:sym typeface="Verdana"/>
            </a:endParaRPr>
          </a:p>
        </p:txBody>
      </p:sp>
      <p:sp>
        <p:nvSpPr>
          <p:cNvPr id="1212" name="Google Shape;1212;p93"/>
          <p:cNvSpPr txBox="1"/>
          <p:nvPr/>
        </p:nvSpPr>
        <p:spPr>
          <a:xfrm>
            <a:off x="7180270" y="753658"/>
            <a:ext cx="2498051" cy="10926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-id : long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-name :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-manufacturing : LocalDate</a:t>
            </a:r>
            <a:endParaRPr sz="9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-expiry: LocalDate</a:t>
            </a:r>
            <a:endParaRPr sz="9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-price: float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-category: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Verdana"/>
              <a:ea typeface="Verdana"/>
              <a:cs typeface="Verdana"/>
              <a:sym typeface="Verdana"/>
            </a:endParaRPr>
          </a:p>
        </p:txBody>
      </p:sp>
      <p:cxnSp>
        <p:nvCxnSpPr>
          <p:cNvPr id="1213" name="Google Shape;1213;p93"/>
          <p:cNvCxnSpPr/>
          <p:nvPr/>
        </p:nvCxnSpPr>
        <p:spPr>
          <a:xfrm>
            <a:off x="7110310" y="2054882"/>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14" name="Google Shape;1214;p93"/>
          <p:cNvSpPr/>
          <p:nvPr/>
        </p:nvSpPr>
        <p:spPr>
          <a:xfrm>
            <a:off x="6861058" y="2638115"/>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15" name="Google Shape;1215;p93"/>
          <p:cNvSpPr txBox="1"/>
          <p:nvPr/>
        </p:nvSpPr>
        <p:spPr>
          <a:xfrm>
            <a:off x="6861058" y="2628321"/>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OrderDetails</a:t>
            </a:r>
            <a:endParaRPr sz="1400" b="1" i="0" u="none" strike="noStrike" cap="none">
              <a:solidFill>
                <a:schemeClr val="dk1"/>
              </a:solidFill>
              <a:latin typeface="Verdana"/>
              <a:ea typeface="Verdana"/>
              <a:cs typeface="Verdana"/>
              <a:sym typeface="Verdana"/>
            </a:endParaRPr>
          </a:p>
        </p:txBody>
      </p:sp>
      <p:sp>
        <p:nvSpPr>
          <p:cNvPr id="1216" name="Google Shape;1216;p93"/>
          <p:cNvSpPr txBox="1"/>
          <p:nvPr/>
        </p:nvSpPr>
        <p:spPr>
          <a:xfrm>
            <a:off x="6931018" y="2871708"/>
            <a:ext cx="2498051"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-id : 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-dateOfPurchase: LocalDateTime</a:t>
            </a:r>
            <a:endParaRPr sz="9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-total: float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-customer_id: Customer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-paymentMode: String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-shop_id: Shop</a:t>
            </a:r>
            <a:endParaRPr sz="1100" b="1" i="0" u="none" strike="noStrike" cap="none">
              <a:solidFill>
                <a:schemeClr val="dk1"/>
              </a:solidFill>
              <a:latin typeface="Verdana"/>
              <a:ea typeface="Verdana"/>
              <a:cs typeface="Verdana"/>
              <a:sym typeface="Verdana"/>
            </a:endParaRPr>
          </a:p>
        </p:txBody>
      </p:sp>
      <p:cxnSp>
        <p:nvCxnSpPr>
          <p:cNvPr id="1217" name="Google Shape;1217;p93"/>
          <p:cNvCxnSpPr/>
          <p:nvPr/>
        </p:nvCxnSpPr>
        <p:spPr>
          <a:xfrm>
            <a:off x="6861058" y="4172932"/>
            <a:ext cx="2657742" cy="0"/>
          </a:xfrm>
          <a:prstGeom prst="straightConnector1">
            <a:avLst/>
          </a:prstGeom>
          <a:noFill/>
          <a:ln w="9525" cap="flat" cmpd="sng">
            <a:solidFill>
              <a:schemeClr val="dk1"/>
            </a:solidFill>
            <a:prstDash val="solid"/>
            <a:miter lim="800000"/>
            <a:headEnd type="none" w="sm" len="sm"/>
            <a:tailEnd type="none" w="sm" len="sm"/>
          </a:ln>
        </p:spPr>
      </p:cxnSp>
      <p:cxnSp>
        <p:nvCxnSpPr>
          <p:cNvPr id="1218" name="Google Shape;1218;p93"/>
          <p:cNvCxnSpPr/>
          <p:nvPr/>
        </p:nvCxnSpPr>
        <p:spPr>
          <a:xfrm>
            <a:off x="3059826" y="2538101"/>
            <a:ext cx="5264700" cy="2292300"/>
          </a:xfrm>
          <a:prstGeom prst="bentConnector3">
            <a:avLst>
              <a:gd name="adj1" fmla="val 50001"/>
            </a:avLst>
          </a:prstGeom>
          <a:noFill/>
          <a:ln w="9525" cap="flat" cmpd="sng">
            <a:solidFill>
              <a:schemeClr val="dk1"/>
            </a:solidFill>
            <a:prstDash val="solid"/>
            <a:miter lim="800000"/>
            <a:headEnd type="none" w="sm" len="sm"/>
            <a:tailEnd type="none" w="sm" len="sm"/>
          </a:ln>
        </p:spPr>
      </p:cxnSp>
      <p:cxnSp>
        <p:nvCxnSpPr>
          <p:cNvPr id="1219" name="Google Shape;1219;p93"/>
          <p:cNvCxnSpPr>
            <a:stCxn id="1194" idx="3"/>
          </p:cNvCxnSpPr>
          <p:nvPr/>
        </p:nvCxnSpPr>
        <p:spPr>
          <a:xfrm flipH="1">
            <a:off x="4821323" y="4015811"/>
            <a:ext cx="135900" cy="1324800"/>
          </a:xfrm>
          <a:prstGeom prst="bentConnector4">
            <a:avLst>
              <a:gd name="adj1" fmla="val -174500"/>
              <a:gd name="adj2" fmla="val 70500"/>
            </a:avLst>
          </a:prstGeom>
          <a:noFill/>
          <a:ln w="9525" cap="flat" cmpd="sng">
            <a:solidFill>
              <a:schemeClr val="dk1"/>
            </a:solidFill>
            <a:prstDash val="solid"/>
            <a:miter lim="800000"/>
            <a:headEnd type="none" w="sm" len="sm"/>
            <a:tailEnd type="none" w="sm" len="sm"/>
          </a:ln>
        </p:spPr>
      </p:cxnSp>
      <p:cxnSp>
        <p:nvCxnSpPr>
          <p:cNvPr id="1220" name="Google Shape;1220;p93"/>
          <p:cNvCxnSpPr>
            <a:endCxn id="1207" idx="1"/>
          </p:cNvCxnSpPr>
          <p:nvPr/>
        </p:nvCxnSpPr>
        <p:spPr>
          <a:xfrm>
            <a:off x="5213031" y="4939326"/>
            <a:ext cx="640200" cy="540600"/>
          </a:xfrm>
          <a:prstGeom prst="bentConnector3">
            <a:avLst>
              <a:gd name="adj1" fmla="val 50000"/>
            </a:avLst>
          </a:prstGeom>
          <a:noFill/>
          <a:ln w="9525" cap="flat" cmpd="sng">
            <a:solidFill>
              <a:schemeClr val="dk1"/>
            </a:solidFill>
            <a:prstDash val="solid"/>
            <a:miter lim="800000"/>
            <a:headEnd type="none" w="sm" len="sm"/>
            <a:tailEnd type="none" w="sm" len="sm"/>
          </a:ln>
        </p:spPr>
      </p:cxnSp>
      <p:cxnSp>
        <p:nvCxnSpPr>
          <p:cNvPr id="1221" name="Google Shape;1221;p93"/>
          <p:cNvCxnSpPr/>
          <p:nvPr/>
        </p:nvCxnSpPr>
        <p:spPr>
          <a:xfrm rot="10800000" flipH="1">
            <a:off x="2418326" y="3886680"/>
            <a:ext cx="997800" cy="574500"/>
          </a:xfrm>
          <a:prstGeom prst="bentConnector3">
            <a:avLst>
              <a:gd name="adj1" fmla="val 50000"/>
            </a:avLst>
          </a:prstGeom>
          <a:noFill/>
          <a:ln w="9525" cap="flat" cmpd="sng">
            <a:solidFill>
              <a:schemeClr val="dk1"/>
            </a:solidFill>
            <a:prstDash val="solid"/>
            <a:miter lim="800000"/>
            <a:headEnd type="none" w="sm" len="sm"/>
            <a:tailEnd type="none" w="sm" len="sm"/>
          </a:ln>
        </p:spPr>
      </p:cxnSp>
      <p:sp>
        <p:nvSpPr>
          <p:cNvPr id="1222" name="Google Shape;1222;p93"/>
          <p:cNvSpPr txBox="1"/>
          <p:nvPr/>
        </p:nvSpPr>
        <p:spPr>
          <a:xfrm>
            <a:off x="2534387" y="4224514"/>
            <a:ext cx="313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1</a:t>
            </a:r>
            <a:endParaRPr sz="1400" b="0" i="0" u="none" strike="noStrike" cap="none">
              <a:solidFill>
                <a:srgbClr val="000000"/>
              </a:solidFill>
              <a:latin typeface="Arial"/>
              <a:ea typeface="Arial"/>
              <a:cs typeface="Arial"/>
              <a:sym typeface="Arial"/>
            </a:endParaRPr>
          </a:p>
        </p:txBody>
      </p:sp>
      <p:sp>
        <p:nvSpPr>
          <p:cNvPr id="1223" name="Google Shape;1223;p93"/>
          <p:cNvSpPr txBox="1"/>
          <p:nvPr/>
        </p:nvSpPr>
        <p:spPr>
          <a:xfrm>
            <a:off x="3042880" y="3674769"/>
            <a:ext cx="313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1</a:t>
            </a:r>
            <a:endParaRPr sz="1400" b="0" i="0" u="none" strike="noStrike" cap="none">
              <a:solidFill>
                <a:srgbClr val="000000"/>
              </a:solidFill>
              <a:latin typeface="Arial"/>
              <a:ea typeface="Arial"/>
              <a:cs typeface="Arial"/>
              <a:sym typeface="Arial"/>
            </a:endParaRPr>
          </a:p>
        </p:txBody>
      </p:sp>
      <p:sp>
        <p:nvSpPr>
          <p:cNvPr id="1224" name="Google Shape;1224;p93"/>
          <p:cNvSpPr txBox="1"/>
          <p:nvPr/>
        </p:nvSpPr>
        <p:spPr>
          <a:xfrm>
            <a:off x="4936579" y="3815989"/>
            <a:ext cx="313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1</a:t>
            </a:r>
            <a:endParaRPr sz="1400" b="0" i="0" u="none" strike="noStrike" cap="none">
              <a:solidFill>
                <a:srgbClr val="000000"/>
              </a:solidFill>
              <a:latin typeface="Arial"/>
              <a:ea typeface="Arial"/>
              <a:cs typeface="Arial"/>
              <a:sym typeface="Arial"/>
            </a:endParaRPr>
          </a:p>
        </p:txBody>
      </p:sp>
      <p:sp>
        <p:nvSpPr>
          <p:cNvPr id="1225" name="Google Shape;1225;p93"/>
          <p:cNvSpPr txBox="1"/>
          <p:nvPr/>
        </p:nvSpPr>
        <p:spPr>
          <a:xfrm>
            <a:off x="5595625" y="5228111"/>
            <a:ext cx="313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1</a:t>
            </a:r>
            <a:endParaRPr sz="1400" b="0" i="0" u="none" strike="noStrike" cap="none">
              <a:solidFill>
                <a:srgbClr val="000000"/>
              </a:solidFill>
              <a:latin typeface="Arial"/>
              <a:ea typeface="Arial"/>
              <a:cs typeface="Arial"/>
              <a:sym typeface="Arial"/>
            </a:endParaRPr>
          </a:p>
        </p:txBody>
      </p:sp>
      <p:sp>
        <p:nvSpPr>
          <p:cNvPr id="1226" name="Google Shape;1226;p93"/>
          <p:cNvSpPr txBox="1"/>
          <p:nvPr/>
        </p:nvSpPr>
        <p:spPr>
          <a:xfrm>
            <a:off x="4538435" y="4991079"/>
            <a:ext cx="313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1</a:t>
            </a:r>
            <a:endParaRPr sz="1400" b="0" i="0" u="none" strike="noStrike" cap="none">
              <a:solidFill>
                <a:srgbClr val="000000"/>
              </a:solidFill>
              <a:latin typeface="Arial"/>
              <a:ea typeface="Arial"/>
              <a:cs typeface="Arial"/>
              <a:sym typeface="Arial"/>
            </a:endParaRPr>
          </a:p>
        </p:txBody>
      </p:sp>
      <p:sp>
        <p:nvSpPr>
          <p:cNvPr id="1227" name="Google Shape;1227;p93"/>
          <p:cNvSpPr txBox="1"/>
          <p:nvPr/>
        </p:nvSpPr>
        <p:spPr>
          <a:xfrm>
            <a:off x="3150256" y="2276491"/>
            <a:ext cx="3135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1</a:t>
            </a:r>
            <a:endParaRPr sz="1400" b="0" i="0" u="none" strike="noStrike" cap="none">
              <a:solidFill>
                <a:srgbClr val="000000"/>
              </a:solidFill>
              <a:latin typeface="Arial"/>
              <a:ea typeface="Arial"/>
              <a:cs typeface="Arial"/>
              <a:sym typeface="Arial"/>
            </a:endParaRPr>
          </a:p>
        </p:txBody>
      </p:sp>
      <p:sp>
        <p:nvSpPr>
          <p:cNvPr id="1228" name="Google Shape;1228;p93"/>
          <p:cNvSpPr txBox="1"/>
          <p:nvPr/>
        </p:nvSpPr>
        <p:spPr>
          <a:xfrm>
            <a:off x="7763073" y="4898450"/>
            <a:ext cx="304157" cy="263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a:t>
            </a:r>
            <a:endParaRPr sz="1400" b="0" i="0" u="none" strike="noStrike" cap="none">
              <a:solidFill>
                <a:srgbClr val="000000"/>
              </a:solidFill>
              <a:latin typeface="Arial"/>
              <a:ea typeface="Arial"/>
              <a:cs typeface="Arial"/>
              <a:sym typeface="Arial"/>
            </a:endParaRPr>
          </a:p>
        </p:txBody>
      </p:sp>
      <p:cxnSp>
        <p:nvCxnSpPr>
          <p:cNvPr id="1229" name="Google Shape;1229;p93"/>
          <p:cNvCxnSpPr/>
          <p:nvPr/>
        </p:nvCxnSpPr>
        <p:spPr>
          <a:xfrm rot="5400000">
            <a:off x="3736868" y="2574385"/>
            <a:ext cx="3943500" cy="1605900"/>
          </a:xfrm>
          <a:prstGeom prst="bentConnector3">
            <a:avLst>
              <a:gd name="adj1" fmla="val 82723"/>
            </a:avLst>
          </a:prstGeom>
          <a:noFill/>
          <a:ln w="9525" cap="flat" cmpd="sng">
            <a:solidFill>
              <a:schemeClr val="dk1"/>
            </a:solidFill>
            <a:prstDash val="solid"/>
            <a:miter lim="800000"/>
            <a:headEnd type="none" w="sm" len="sm"/>
            <a:tailEnd type="none" w="sm" len="sm"/>
          </a:ln>
        </p:spPr>
      </p:cxnSp>
      <p:cxnSp>
        <p:nvCxnSpPr>
          <p:cNvPr id="1230" name="Google Shape;1230;p93"/>
          <p:cNvCxnSpPr/>
          <p:nvPr/>
        </p:nvCxnSpPr>
        <p:spPr>
          <a:xfrm>
            <a:off x="5956377" y="1412493"/>
            <a:ext cx="555191" cy="0"/>
          </a:xfrm>
          <a:prstGeom prst="straightConnector1">
            <a:avLst/>
          </a:prstGeom>
          <a:noFill/>
          <a:ln w="9525" cap="flat" cmpd="sng">
            <a:solidFill>
              <a:schemeClr val="dk1"/>
            </a:solidFill>
            <a:prstDash val="solid"/>
            <a:miter lim="800000"/>
            <a:headEnd type="none" w="sm" len="sm"/>
            <a:tailEnd type="none" w="sm" len="sm"/>
          </a:ln>
        </p:spPr>
      </p:cxnSp>
      <p:sp>
        <p:nvSpPr>
          <p:cNvPr id="1231" name="Google Shape;1231;p93"/>
          <p:cNvSpPr txBox="1"/>
          <p:nvPr/>
        </p:nvSpPr>
        <p:spPr>
          <a:xfrm>
            <a:off x="4924001" y="5077457"/>
            <a:ext cx="304157" cy="263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1</a:t>
            </a:r>
            <a:endParaRPr sz="1100" b="1" i="0" u="none" strike="noStrike" cap="none">
              <a:solidFill>
                <a:schemeClr val="dk1"/>
              </a:solidFill>
              <a:latin typeface="Verdana"/>
              <a:ea typeface="Verdana"/>
              <a:cs typeface="Verdana"/>
              <a:sym typeface="Verdana"/>
            </a:endParaRPr>
          </a:p>
        </p:txBody>
      </p:sp>
      <p:sp>
        <p:nvSpPr>
          <p:cNvPr id="1232" name="Google Shape;1232;p93"/>
          <p:cNvSpPr txBox="1"/>
          <p:nvPr/>
        </p:nvSpPr>
        <p:spPr>
          <a:xfrm>
            <a:off x="6128795" y="1166526"/>
            <a:ext cx="304157" cy="263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1</a:t>
            </a:r>
            <a:endParaRPr sz="1100" b="1" i="0" u="none" strike="noStrike" cap="none">
              <a:solidFill>
                <a:schemeClr val="dk1"/>
              </a:solidFill>
              <a:latin typeface="Verdana"/>
              <a:ea typeface="Verdana"/>
              <a:cs typeface="Verdana"/>
              <a:sym typeface="Verdana"/>
            </a:endParaRPr>
          </a:p>
        </p:txBody>
      </p:sp>
      <p:cxnSp>
        <p:nvCxnSpPr>
          <p:cNvPr id="1233" name="Google Shape;1233;p93"/>
          <p:cNvCxnSpPr/>
          <p:nvPr/>
        </p:nvCxnSpPr>
        <p:spPr>
          <a:xfrm rot="10800000" flipH="1">
            <a:off x="3059826" y="922777"/>
            <a:ext cx="4050600" cy="1818000"/>
          </a:xfrm>
          <a:prstGeom prst="bentConnector3">
            <a:avLst>
              <a:gd name="adj1" fmla="val 92404"/>
            </a:avLst>
          </a:prstGeom>
          <a:noFill/>
          <a:ln w="9525" cap="flat" cmpd="sng">
            <a:solidFill>
              <a:schemeClr val="dk1"/>
            </a:solidFill>
            <a:prstDash val="solid"/>
            <a:miter lim="800000"/>
            <a:headEnd type="none" w="sm" len="sm"/>
            <a:tailEnd type="none" w="sm" len="sm"/>
          </a:ln>
        </p:spPr>
      </p:cxnSp>
      <p:sp>
        <p:nvSpPr>
          <p:cNvPr id="1234" name="Google Shape;1234;p93"/>
          <p:cNvSpPr txBox="1"/>
          <p:nvPr/>
        </p:nvSpPr>
        <p:spPr>
          <a:xfrm>
            <a:off x="6770884" y="685676"/>
            <a:ext cx="304157" cy="263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a:t>
            </a:r>
            <a:endParaRPr sz="1400" b="0" i="0" u="none" strike="noStrike" cap="none">
              <a:solidFill>
                <a:srgbClr val="000000"/>
              </a:solidFill>
              <a:latin typeface="Arial"/>
              <a:ea typeface="Arial"/>
              <a:cs typeface="Arial"/>
              <a:sym typeface="Arial"/>
            </a:endParaRPr>
          </a:p>
        </p:txBody>
      </p:sp>
      <p:sp>
        <p:nvSpPr>
          <p:cNvPr id="1235" name="Google Shape;1235;p93"/>
          <p:cNvSpPr txBox="1"/>
          <p:nvPr/>
        </p:nvSpPr>
        <p:spPr>
          <a:xfrm>
            <a:off x="3155818" y="2812570"/>
            <a:ext cx="304157" cy="263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1</a:t>
            </a:r>
            <a:endParaRPr sz="1100" b="1" i="0" u="none" strike="noStrike" cap="none">
              <a:solidFill>
                <a:schemeClr val="dk1"/>
              </a:solidFill>
              <a:latin typeface="Verdana"/>
              <a:ea typeface="Verdana"/>
              <a:cs typeface="Verdana"/>
              <a:sym typeface="Verdana"/>
            </a:endParaRPr>
          </a:p>
        </p:txBody>
      </p:sp>
      <p:cxnSp>
        <p:nvCxnSpPr>
          <p:cNvPr id="1236" name="Google Shape;1236;p93"/>
          <p:cNvCxnSpPr/>
          <p:nvPr/>
        </p:nvCxnSpPr>
        <p:spPr>
          <a:xfrm rot="10800000" flipH="1">
            <a:off x="2298819" y="2941487"/>
            <a:ext cx="4562100" cy="496500"/>
          </a:xfrm>
          <a:prstGeom prst="bentConnector3">
            <a:avLst>
              <a:gd name="adj1" fmla="val 23215"/>
            </a:avLst>
          </a:prstGeom>
          <a:noFill/>
          <a:ln w="9525" cap="flat" cmpd="sng">
            <a:solidFill>
              <a:schemeClr val="dk1"/>
            </a:solidFill>
            <a:prstDash val="solid"/>
            <a:miter lim="800000"/>
            <a:headEnd type="none" w="sm" len="sm"/>
            <a:tailEnd type="none" w="sm" len="sm"/>
          </a:ln>
        </p:spPr>
      </p:cxnSp>
      <p:cxnSp>
        <p:nvCxnSpPr>
          <p:cNvPr id="1237" name="Google Shape;1237;p93"/>
          <p:cNvCxnSpPr/>
          <p:nvPr/>
        </p:nvCxnSpPr>
        <p:spPr>
          <a:xfrm>
            <a:off x="2298819" y="3450868"/>
            <a:ext cx="0" cy="283253"/>
          </a:xfrm>
          <a:prstGeom prst="straightConnector1">
            <a:avLst/>
          </a:prstGeom>
          <a:noFill/>
          <a:ln w="9525" cap="flat" cmpd="sng">
            <a:solidFill>
              <a:schemeClr val="dk1"/>
            </a:solidFill>
            <a:prstDash val="solid"/>
            <a:miter lim="800000"/>
            <a:headEnd type="none" w="sm" len="sm"/>
            <a:tailEnd type="none" w="sm" len="sm"/>
          </a:ln>
        </p:spPr>
      </p:cxnSp>
      <p:sp>
        <p:nvSpPr>
          <p:cNvPr id="1238" name="Google Shape;1238;p93"/>
          <p:cNvSpPr txBox="1"/>
          <p:nvPr/>
        </p:nvSpPr>
        <p:spPr>
          <a:xfrm>
            <a:off x="1967734" y="3460889"/>
            <a:ext cx="304157" cy="263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1</a:t>
            </a:r>
            <a:endParaRPr sz="1100" b="1" i="0" u="none" strike="noStrike" cap="none">
              <a:solidFill>
                <a:schemeClr val="dk1"/>
              </a:solidFill>
              <a:latin typeface="Verdana"/>
              <a:ea typeface="Verdana"/>
              <a:cs typeface="Verdana"/>
              <a:sym typeface="Verdana"/>
            </a:endParaRPr>
          </a:p>
        </p:txBody>
      </p:sp>
      <p:sp>
        <p:nvSpPr>
          <p:cNvPr id="1239" name="Google Shape;1239;p93"/>
          <p:cNvSpPr txBox="1"/>
          <p:nvPr/>
        </p:nvSpPr>
        <p:spPr>
          <a:xfrm>
            <a:off x="6521632" y="2989240"/>
            <a:ext cx="304157" cy="263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Verdana"/>
                <a:ea typeface="Verdana"/>
                <a:cs typeface="Verdana"/>
                <a:sym typeface="Verdana"/>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94"/>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245" name="Google Shape;1245;p94"/>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sz="1400" b="0" i="0" u="none" strike="noStrike" cap="none">
              <a:solidFill>
                <a:srgbClr val="000000"/>
              </a:solidFill>
              <a:latin typeface="Arial"/>
              <a:ea typeface="Arial"/>
              <a:cs typeface="Arial"/>
              <a:sym typeface="Arial"/>
            </a:endParaRPr>
          </a:p>
        </p:txBody>
      </p:sp>
      <p:sp>
        <p:nvSpPr>
          <p:cNvPr id="1246" name="Google Shape;1246;p94"/>
          <p:cNvSpPr/>
          <p:nvPr/>
        </p:nvSpPr>
        <p:spPr>
          <a:xfrm>
            <a:off x="1105593" y="1030432"/>
            <a:ext cx="6974379" cy="3693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Verdana"/>
              <a:buNone/>
            </a:pPr>
            <a:r>
              <a:rPr lang="en-US" sz="1800" b="1" i="0" u="sng" strike="noStrike" cap="none">
                <a:solidFill>
                  <a:srgbClr val="000000"/>
                </a:solidFill>
                <a:latin typeface="Verdana"/>
                <a:ea typeface="Verdana"/>
                <a:cs typeface="Verdana"/>
                <a:sym typeface="Verdana"/>
              </a:rPr>
              <a:t>Service Interface:</a:t>
            </a:r>
            <a:endParaRPr sz="1800" b="0" i="0" u="none" strike="noStrike" cap="none">
              <a:solidFill>
                <a:srgbClr val="000000"/>
              </a:solidFill>
              <a:latin typeface="Verdana"/>
              <a:ea typeface="Verdana"/>
              <a:cs typeface="Verdana"/>
              <a:sym typeface="Verdana"/>
            </a:endParaRPr>
          </a:p>
        </p:txBody>
      </p:sp>
      <p:sp>
        <p:nvSpPr>
          <p:cNvPr id="1247" name="Google Shape;1247;p94"/>
          <p:cNvSpPr/>
          <p:nvPr/>
        </p:nvSpPr>
        <p:spPr>
          <a:xfrm>
            <a:off x="1452785" y="150748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48" name="Google Shape;1248;p94"/>
          <p:cNvSpPr txBox="1"/>
          <p:nvPr/>
        </p:nvSpPr>
        <p:spPr>
          <a:xfrm>
            <a:off x="14527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IShopService</a:t>
            </a:r>
            <a:endParaRPr sz="1050" b="1" i="0" u="none" strike="noStrike" cap="none">
              <a:solidFill>
                <a:schemeClr val="dk1"/>
              </a:solidFill>
              <a:latin typeface="Verdana"/>
              <a:ea typeface="Verdana"/>
              <a:cs typeface="Verdana"/>
              <a:sym typeface="Verdana"/>
            </a:endParaRPr>
          </a:p>
        </p:txBody>
      </p:sp>
      <p:sp>
        <p:nvSpPr>
          <p:cNvPr id="1249" name="Google Shape;1249;p94"/>
          <p:cNvSpPr txBox="1"/>
          <p:nvPr/>
        </p:nvSpPr>
        <p:spPr>
          <a:xfrm>
            <a:off x="1522745" y="1741079"/>
            <a:ext cx="2493777"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+addShop(Shop shop) : Shop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+updateShop(Shop shop) : Shop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+searchShopById(long id):Shop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+addEmployee(Employee employee): Boolean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+updateEmployee(Employee employee): Boolean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+deleteShop(long id):Boolean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+addItem(Item item):Item</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250" name="Google Shape;1250;p94"/>
          <p:cNvCxnSpPr/>
          <p:nvPr/>
        </p:nvCxnSpPr>
        <p:spPr>
          <a:xfrm>
            <a:off x="1452785" y="304230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1" name="Google Shape;1251;p94"/>
          <p:cNvSpPr/>
          <p:nvPr/>
        </p:nvSpPr>
        <p:spPr>
          <a:xfrm>
            <a:off x="4894435" y="1463658"/>
            <a:ext cx="2657742" cy="1194546"/>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52" name="Google Shape;1252;p94"/>
          <p:cNvSpPr txBox="1"/>
          <p:nvPr/>
        </p:nvSpPr>
        <p:spPr>
          <a:xfrm>
            <a:off x="4894435" y="1453863"/>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IOrderService</a:t>
            </a:r>
            <a:endParaRPr sz="1050" b="1" i="0" u="none" strike="noStrike" cap="none">
              <a:solidFill>
                <a:schemeClr val="dk1"/>
              </a:solidFill>
              <a:latin typeface="Verdana"/>
              <a:ea typeface="Verdana"/>
              <a:cs typeface="Verdana"/>
              <a:sym typeface="Verdana"/>
            </a:endParaRPr>
          </a:p>
        </p:txBody>
      </p:sp>
      <p:sp>
        <p:nvSpPr>
          <p:cNvPr id="1253" name="Google Shape;1253;p94"/>
          <p:cNvSpPr txBox="1"/>
          <p:nvPr/>
        </p:nvSpPr>
        <p:spPr>
          <a:xfrm>
            <a:off x="4964395" y="1697250"/>
            <a:ext cx="249377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+addOrder(Order order) :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+updateOrder(Order order) :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+searchOrder(long id):Order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+cancelMall(long id):boolean</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+addItem(Item item):Item</a:t>
            </a:r>
            <a:endParaRPr sz="1400" b="0" i="0" u="none" strike="noStrike" cap="none">
              <a:solidFill>
                <a:srgbClr val="000000"/>
              </a:solidFill>
              <a:latin typeface="Arial"/>
              <a:ea typeface="Arial"/>
              <a:cs typeface="Arial"/>
              <a:sym typeface="Arial"/>
            </a:endParaRPr>
          </a:p>
        </p:txBody>
      </p:sp>
      <p:cxnSp>
        <p:nvCxnSpPr>
          <p:cNvPr id="1254" name="Google Shape;1254;p94"/>
          <p:cNvCxnSpPr/>
          <p:nvPr/>
        </p:nvCxnSpPr>
        <p:spPr>
          <a:xfrm>
            <a:off x="4894435" y="2494272"/>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5" name="Google Shape;1255;p94"/>
          <p:cNvSpPr/>
          <p:nvPr/>
        </p:nvSpPr>
        <p:spPr>
          <a:xfrm>
            <a:off x="1697765" y="365457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56" name="Google Shape;1256;p94"/>
          <p:cNvSpPr txBox="1"/>
          <p:nvPr/>
        </p:nvSpPr>
        <p:spPr>
          <a:xfrm>
            <a:off x="1697765" y="364478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IEmployeeService</a:t>
            </a:r>
            <a:endParaRPr sz="1050" b="1" i="0" u="none" strike="noStrike" cap="none">
              <a:solidFill>
                <a:schemeClr val="dk1"/>
              </a:solidFill>
              <a:latin typeface="Verdana"/>
              <a:ea typeface="Verdana"/>
              <a:cs typeface="Verdana"/>
              <a:sym typeface="Verdana"/>
            </a:endParaRPr>
          </a:p>
        </p:txBody>
      </p:sp>
      <p:sp>
        <p:nvSpPr>
          <p:cNvPr id="1257" name="Google Shape;1257;p94"/>
          <p:cNvSpPr txBox="1"/>
          <p:nvPr/>
        </p:nvSpPr>
        <p:spPr>
          <a:xfrm>
            <a:off x="1767725" y="3888169"/>
            <a:ext cx="249377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+addEmployee(Employee employee) : Employee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+updateEmployee(Employee employee) : Employee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+searchEmployee(long id): Employee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+deleteEmployee(long id):Boolean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258" name="Google Shape;1258;p94"/>
          <p:cNvCxnSpPr/>
          <p:nvPr/>
        </p:nvCxnSpPr>
        <p:spPr>
          <a:xfrm>
            <a:off x="1697765" y="518939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9" name="Google Shape;1259;p94"/>
          <p:cNvSpPr/>
          <p:nvPr/>
        </p:nvSpPr>
        <p:spPr>
          <a:xfrm>
            <a:off x="5063383" y="423182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60" name="Google Shape;1260;p94"/>
          <p:cNvSpPr txBox="1"/>
          <p:nvPr/>
        </p:nvSpPr>
        <p:spPr>
          <a:xfrm>
            <a:off x="5063383" y="422203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IUserService</a:t>
            </a:r>
            <a:endParaRPr sz="1050" b="1" i="0" u="none" strike="noStrike" cap="none">
              <a:solidFill>
                <a:schemeClr val="dk1"/>
              </a:solidFill>
              <a:latin typeface="Verdana"/>
              <a:ea typeface="Verdana"/>
              <a:cs typeface="Verdana"/>
              <a:sym typeface="Verdana"/>
            </a:endParaRPr>
          </a:p>
        </p:txBody>
      </p:sp>
      <p:sp>
        <p:nvSpPr>
          <p:cNvPr id="1261" name="Google Shape;1261;p94"/>
          <p:cNvSpPr txBox="1"/>
          <p:nvPr/>
        </p:nvSpPr>
        <p:spPr>
          <a:xfrm>
            <a:off x="5133343" y="4465419"/>
            <a:ext cx="249377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+addNewUser(User user) : User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+updateUser(User user) : User</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 login(User user): User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+logOut():boolean</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262" name="Google Shape;1262;p94"/>
          <p:cNvCxnSpPr/>
          <p:nvPr/>
        </p:nvCxnSpPr>
        <p:spPr>
          <a:xfrm>
            <a:off x="5063383" y="576664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63" name="Google Shape;1263;p94"/>
          <p:cNvSpPr/>
          <p:nvPr/>
        </p:nvSpPr>
        <p:spPr>
          <a:xfrm>
            <a:off x="8336085" y="150748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64" name="Google Shape;1264;p94"/>
          <p:cNvSpPr txBox="1"/>
          <p:nvPr/>
        </p:nvSpPr>
        <p:spPr>
          <a:xfrm>
            <a:off x="83360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ICustomerService</a:t>
            </a:r>
            <a:endParaRPr sz="1050" b="1" i="0" u="none" strike="noStrike" cap="none">
              <a:solidFill>
                <a:schemeClr val="dk1"/>
              </a:solidFill>
              <a:latin typeface="Verdana"/>
              <a:ea typeface="Verdana"/>
              <a:cs typeface="Verdana"/>
              <a:sym typeface="Verdana"/>
            </a:endParaRPr>
          </a:p>
        </p:txBody>
      </p:sp>
      <p:sp>
        <p:nvSpPr>
          <p:cNvPr id="1265" name="Google Shape;1265;p94"/>
          <p:cNvSpPr txBox="1"/>
          <p:nvPr/>
        </p:nvSpPr>
        <p:spPr>
          <a:xfrm>
            <a:off x="8406045" y="1741079"/>
            <a:ext cx="2493777"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+searchItem(String itemName) : List&lt;Item&gt;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+orderItem(Item item) : Item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+searchMall(long id):Mall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+cancelOrder(long orderId):Boolean</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 login(User user): User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+logOut():boolean</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266" name="Google Shape;1266;p94"/>
          <p:cNvCxnSpPr/>
          <p:nvPr/>
        </p:nvCxnSpPr>
        <p:spPr>
          <a:xfrm>
            <a:off x="8336085" y="304230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67" name="Google Shape;1267;p94"/>
          <p:cNvSpPr/>
          <p:nvPr/>
        </p:nvSpPr>
        <p:spPr>
          <a:xfrm>
            <a:off x="8336085" y="3577824"/>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68" name="Google Shape;1268;p94"/>
          <p:cNvSpPr txBox="1"/>
          <p:nvPr/>
        </p:nvSpPr>
        <p:spPr>
          <a:xfrm>
            <a:off x="8336085" y="3568030"/>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IAdminService</a:t>
            </a:r>
            <a:endParaRPr sz="1050" b="1" i="0" u="none" strike="noStrike" cap="none">
              <a:solidFill>
                <a:schemeClr val="dk1"/>
              </a:solidFill>
              <a:latin typeface="Verdana"/>
              <a:ea typeface="Verdana"/>
              <a:cs typeface="Verdana"/>
              <a:sym typeface="Verdana"/>
            </a:endParaRPr>
          </a:p>
        </p:txBody>
      </p:sp>
      <p:sp>
        <p:nvSpPr>
          <p:cNvPr id="1269" name="Google Shape;1269;p94"/>
          <p:cNvSpPr txBox="1"/>
          <p:nvPr/>
        </p:nvSpPr>
        <p:spPr>
          <a:xfrm>
            <a:off x="8406045" y="3811417"/>
            <a:ext cx="249377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+approaveNewShop(Shop shop) : Boolean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+updateUser(User user) : User</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 login(User user): User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+logOut():boolean</a:t>
            </a:r>
            <a:endParaRPr sz="8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Verdana"/>
              <a:ea typeface="Verdana"/>
              <a:cs typeface="Verdana"/>
              <a:sym typeface="Verdana"/>
            </a:endParaRPr>
          </a:p>
        </p:txBody>
      </p:sp>
      <p:cxnSp>
        <p:nvCxnSpPr>
          <p:cNvPr id="1270" name="Google Shape;1270;p94"/>
          <p:cNvCxnSpPr/>
          <p:nvPr/>
        </p:nvCxnSpPr>
        <p:spPr>
          <a:xfrm>
            <a:off x="8336085" y="5112641"/>
            <a:ext cx="2657742"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1257</Words>
  <Application>Microsoft Office PowerPoint</Application>
  <PresentationFormat>Widescreen</PresentationFormat>
  <Paragraphs>240</Paragraphs>
  <Slides>14</Slides>
  <Notes>14</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14</vt:i4>
      </vt:variant>
    </vt:vector>
  </HeadingPairs>
  <TitlesOfParts>
    <vt:vector size="24" baseType="lpstr">
      <vt:lpstr>Arial</vt:lpstr>
      <vt:lpstr>Calibri</vt:lpstr>
      <vt:lpstr>Noto Sans Symbols</vt:lpstr>
      <vt:lpstr>Times New Roman</vt:lpstr>
      <vt:lpstr>Verdana</vt:lpstr>
      <vt:lpstr>Office Theme</vt:lpstr>
      <vt:lpstr>Content Layouts</vt:lpstr>
      <vt:lpstr>Section slides</vt:lpstr>
      <vt:lpstr>Content and Image Layouts</vt:lpstr>
      <vt:lpstr>1_Content Layouts</vt:lpstr>
      <vt:lpstr>PowerPoint Presentation</vt:lpstr>
      <vt:lpstr>Problem Statement</vt:lpstr>
      <vt:lpstr>Problem Statement</vt:lpstr>
      <vt:lpstr>PowerPoint Presentation</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Akshay Deshmukh</cp:lastModifiedBy>
  <cp:revision>2</cp:revision>
  <dcterms:modified xsi:type="dcterms:W3CDTF">2022-06-27T04:29:02Z</dcterms:modified>
</cp:coreProperties>
</file>